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14"/>
  </p:notesMasterIdLst>
  <p:sldIdLst>
    <p:sldId id="291" r:id="rId6"/>
    <p:sldId id="1330" r:id="rId7"/>
    <p:sldId id="293" r:id="rId8"/>
    <p:sldId id="292" r:id="rId9"/>
    <p:sldId id="294" r:id="rId10"/>
    <p:sldId id="295" r:id="rId11"/>
    <p:sldId id="288" r:id="rId12"/>
    <p:sldId id="264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20706-06EF-45BB-BB3C-61D9DEDF8E03}" v="2" dt="2025-01-16T07:18:41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per Fuglsang Agerbo (lektor – caag@eaaa.dk)" userId="754c3dda-577f-4189-9ded-f36ad7bffaed" providerId="ADAL" clId="{98620706-06EF-45BB-BB3C-61D9DEDF8E03}"/>
    <pc:docChg chg="custSel modSld sldOrd">
      <pc:chgData name="Casper Fuglsang Agerbo (lektor – caag@eaaa.dk)" userId="754c3dda-577f-4189-9ded-f36ad7bffaed" providerId="ADAL" clId="{98620706-06EF-45BB-BB3C-61D9DEDF8E03}" dt="2025-01-16T08:06:45.146" v="46" actId="20577"/>
      <pc:docMkLst>
        <pc:docMk/>
      </pc:docMkLst>
      <pc:sldChg chg="modSp mod">
        <pc:chgData name="Casper Fuglsang Agerbo (lektor – caag@eaaa.dk)" userId="754c3dda-577f-4189-9ded-f36ad7bffaed" providerId="ADAL" clId="{98620706-06EF-45BB-BB3C-61D9DEDF8E03}" dt="2025-01-16T08:06:45.146" v="46" actId="20577"/>
        <pc:sldMkLst>
          <pc:docMk/>
          <pc:sldMk cId="2828513456" sldId="291"/>
        </pc:sldMkLst>
        <pc:spChg chg="mod">
          <ac:chgData name="Casper Fuglsang Agerbo (lektor – caag@eaaa.dk)" userId="754c3dda-577f-4189-9ded-f36ad7bffaed" providerId="ADAL" clId="{98620706-06EF-45BB-BB3C-61D9DEDF8E03}" dt="2025-01-16T08:06:45.146" v="46" actId="20577"/>
          <ac:spMkLst>
            <pc:docMk/>
            <pc:sldMk cId="2828513456" sldId="291"/>
            <ac:spMk id="7" creationId="{150B83AF-61ED-1400-5D65-9918DE1685F3}"/>
          </ac:spMkLst>
        </pc:spChg>
        <pc:picChg chg="mod">
          <ac:chgData name="Casper Fuglsang Agerbo (lektor – caag@eaaa.dk)" userId="754c3dda-577f-4189-9ded-f36ad7bffaed" providerId="ADAL" clId="{98620706-06EF-45BB-BB3C-61D9DEDF8E03}" dt="2025-01-16T07:18:41.231" v="45" actId="1076"/>
          <ac:picMkLst>
            <pc:docMk/>
            <pc:sldMk cId="2828513456" sldId="291"/>
            <ac:picMk id="4098" creationId="{67EB3727-A7A0-EF15-2055-F8B9AB0CD039}"/>
          </ac:picMkLst>
        </pc:picChg>
      </pc:sldChg>
      <pc:sldChg chg="ord">
        <pc:chgData name="Casper Fuglsang Agerbo (lektor – caag@eaaa.dk)" userId="754c3dda-577f-4189-9ded-f36ad7bffaed" providerId="ADAL" clId="{98620706-06EF-45BB-BB3C-61D9DEDF8E03}" dt="2025-01-15T13:04:59.102" v="44"/>
        <pc:sldMkLst>
          <pc:docMk/>
          <pc:sldMk cId="1683422243" sldId="1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AC4F-74D0-4C8B-AD4A-1578ACEBDFAE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F9EC0-8C45-47CF-8515-3B40935506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32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zlvQp1tBk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D5D98-C659-4163-99C7-BE050A1B86D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0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hlinkClick r:id="rId3"/>
              </a:rPr>
              <a:t>https://www.instagram.com/p/CzlvQp1tBkL/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D5D98-C659-4163-99C7-BE050A1B86D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3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at komite ledelsen til at sætte mål ??</a:t>
            </a:r>
          </a:p>
          <a:p>
            <a:endParaRPr lang="da-DK" dirty="0"/>
          </a:p>
          <a:p>
            <a:r>
              <a:rPr lang="da-DK" dirty="0"/>
              <a:t>For at afprøve værktøjerne selv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3B02C-2943-4BBC-9F6B-918E3A6B81B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1.png"/><Relationship Id="rId17" Type="http://schemas.openxmlformats.org/officeDocument/2006/relationships/image" Target="../media/image24.sv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6770" y="907796"/>
            <a:ext cx="6719570" cy="169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50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A88C9-3BCA-D421-EEE6-489BE2B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323"/>
            <a:ext cx="10515600" cy="92074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27D0E4-589A-2244-CD10-0515D75966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35494"/>
            <a:ext cx="10515600" cy="448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571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39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ue circ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5F463F55-49D6-8CAE-8DD2-F7A1198E52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52122" y="3559791"/>
            <a:ext cx="5400000" cy="540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B946C45-58BE-DCD7-C886-6F5840F56A58}"/>
              </a:ext>
            </a:extLst>
          </p:cNvPr>
          <p:cNvSpPr/>
          <p:nvPr/>
        </p:nvSpPr>
        <p:spPr>
          <a:xfrm>
            <a:off x="6864085" y="2780928"/>
            <a:ext cx="2520000" cy="252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A88C9-3BCA-D421-EEE6-489BE2B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232"/>
            <a:ext cx="10515600" cy="92074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27D0E4-589A-2244-CD10-0515D75966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91478"/>
            <a:ext cx="10515600" cy="4398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A7105EB-7427-7071-AD31-64EFAB69908E}"/>
              </a:ext>
            </a:extLst>
          </p:cNvPr>
          <p:cNvSpPr/>
          <p:nvPr userDrawn="1"/>
        </p:nvSpPr>
        <p:spPr>
          <a:xfrm>
            <a:off x="7152122" y="3559791"/>
            <a:ext cx="5400000" cy="540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AF1C85A-20F7-C79F-0633-B74EE8556810}"/>
              </a:ext>
            </a:extLst>
          </p:cNvPr>
          <p:cNvSpPr/>
          <p:nvPr userDrawn="1"/>
        </p:nvSpPr>
        <p:spPr>
          <a:xfrm>
            <a:off x="6864085" y="2780928"/>
            <a:ext cx="2520000" cy="252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54510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F68F84E-343A-0D24-928A-76EF485DA79C}"/>
              </a:ext>
            </a:extLst>
          </p:cNvPr>
          <p:cNvSpPr/>
          <p:nvPr userDrawn="1"/>
        </p:nvSpPr>
        <p:spPr>
          <a:xfrm>
            <a:off x="-30013" y="0"/>
            <a:ext cx="708855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CBC73A91-F422-56B4-8BF2-C115360EC45A}"/>
              </a:ext>
            </a:extLst>
          </p:cNvPr>
          <p:cNvSpPr/>
          <p:nvPr/>
        </p:nvSpPr>
        <p:spPr>
          <a:xfrm>
            <a:off x="5336465" y="3879060"/>
            <a:ext cx="4046764" cy="4046764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D4686CAD-586C-0B47-28FE-939B5CA0458F}"/>
              </a:ext>
            </a:extLst>
          </p:cNvPr>
          <p:cNvSpPr/>
          <p:nvPr/>
        </p:nvSpPr>
        <p:spPr>
          <a:xfrm>
            <a:off x="-1825056" y="172855"/>
            <a:ext cx="4932000" cy="4932548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D40761E8-2A1B-AEF5-4D39-F2B754428112}"/>
              </a:ext>
            </a:extLst>
          </p:cNvPr>
          <p:cNvSpPr/>
          <p:nvPr/>
        </p:nvSpPr>
        <p:spPr>
          <a:xfrm>
            <a:off x="5080848" y="2964870"/>
            <a:ext cx="1888490" cy="188849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5" name="Grafik 4" descr="Badge 1 med massiv udfyldning">
            <a:extLst>
              <a:ext uri="{FF2B5EF4-FFF2-40B4-BE49-F238E27FC236}">
                <a16:creationId xmlns:a16="http://schemas.microsoft.com/office/drawing/2014/main" id="{8B18C807-D2A6-7364-F01B-35F44492C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290" y="2639129"/>
            <a:ext cx="520839" cy="520839"/>
          </a:xfrm>
          <a:prstGeom prst="rect">
            <a:avLst/>
          </a:prstGeom>
        </p:spPr>
      </p:pic>
      <p:pic>
        <p:nvPicPr>
          <p:cNvPr id="10" name="Grafik 9" descr="Badge med massiv udfyldning">
            <a:extLst>
              <a:ext uri="{FF2B5EF4-FFF2-40B4-BE49-F238E27FC236}">
                <a16:creationId xmlns:a16="http://schemas.microsoft.com/office/drawing/2014/main" id="{034F8E1F-1FB0-41AB-FFDE-0A00A2A4A2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6418" y="3722704"/>
            <a:ext cx="478711" cy="478711"/>
          </a:xfrm>
          <a:prstGeom prst="rect">
            <a:avLst/>
          </a:prstGeom>
        </p:spPr>
      </p:pic>
      <p:pic>
        <p:nvPicPr>
          <p:cNvPr id="11" name="Grafik 10" descr="Badge 3 med massiv udfyldning">
            <a:extLst>
              <a:ext uri="{FF2B5EF4-FFF2-40B4-BE49-F238E27FC236}">
                <a16:creationId xmlns:a16="http://schemas.microsoft.com/office/drawing/2014/main" id="{B7D2B729-7602-78ED-2289-4FCD89D97A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5353" y="4824842"/>
            <a:ext cx="478711" cy="47871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07F417A0-0653-37F9-7AA3-2FFBBD8A2C1C}"/>
              </a:ext>
            </a:extLst>
          </p:cNvPr>
          <p:cNvSpPr/>
          <p:nvPr userDrawn="1"/>
        </p:nvSpPr>
        <p:spPr>
          <a:xfrm>
            <a:off x="5336465" y="3877977"/>
            <a:ext cx="4046764" cy="4046764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2156752-11BD-B98A-96A8-D5C234E6F9C6}"/>
              </a:ext>
            </a:extLst>
          </p:cNvPr>
          <p:cNvSpPr/>
          <p:nvPr userDrawn="1"/>
        </p:nvSpPr>
        <p:spPr>
          <a:xfrm>
            <a:off x="-1825056" y="172855"/>
            <a:ext cx="4932000" cy="4932548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7A56709C-3B84-6215-49FD-79802496D3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2864" y="802432"/>
            <a:ext cx="5253136" cy="5253135"/>
          </a:xfrm>
          <a:custGeom>
            <a:avLst/>
            <a:gdLst>
              <a:gd name="connsiteX0" fmla="*/ 2626568 w 5253136"/>
              <a:gd name="connsiteY0" fmla="*/ 0 h 5253135"/>
              <a:gd name="connsiteX1" fmla="*/ 5253136 w 5253136"/>
              <a:gd name="connsiteY1" fmla="*/ 2626568 h 5253135"/>
              <a:gd name="connsiteX2" fmla="*/ 2895119 w 5253136"/>
              <a:gd name="connsiteY2" fmla="*/ 5239576 h 5253135"/>
              <a:gd name="connsiteX3" fmla="*/ 2626588 w 5253136"/>
              <a:gd name="connsiteY3" fmla="*/ 5253135 h 5253135"/>
              <a:gd name="connsiteX4" fmla="*/ 2626548 w 5253136"/>
              <a:gd name="connsiteY4" fmla="*/ 5253135 h 5253135"/>
              <a:gd name="connsiteX5" fmla="*/ 2358017 w 5253136"/>
              <a:gd name="connsiteY5" fmla="*/ 5239576 h 5253135"/>
              <a:gd name="connsiteX6" fmla="*/ 0 w 5253136"/>
              <a:gd name="connsiteY6" fmla="*/ 2626568 h 5253135"/>
              <a:gd name="connsiteX7" fmla="*/ 2626568 w 5253136"/>
              <a:gd name="connsiteY7" fmla="*/ 0 h 52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136" h="5253135">
                <a:moveTo>
                  <a:pt x="2626568" y="0"/>
                </a:moveTo>
                <a:cubicBezTo>
                  <a:pt x="4077181" y="0"/>
                  <a:pt x="5253136" y="1175955"/>
                  <a:pt x="5253136" y="2626568"/>
                </a:cubicBezTo>
                <a:cubicBezTo>
                  <a:pt x="5253136" y="3986518"/>
                  <a:pt x="4219582" y="5105069"/>
                  <a:pt x="2895119" y="5239576"/>
                </a:cubicBezTo>
                <a:lnTo>
                  <a:pt x="2626588" y="5253135"/>
                </a:lnTo>
                <a:lnTo>
                  <a:pt x="2626548" y="5253135"/>
                </a:lnTo>
                <a:lnTo>
                  <a:pt x="2358017" y="5239576"/>
                </a:lnTo>
                <a:cubicBezTo>
                  <a:pt x="1033554" y="5105069"/>
                  <a:pt x="0" y="3986518"/>
                  <a:pt x="0" y="2626568"/>
                </a:cubicBezTo>
                <a:cubicBezTo>
                  <a:pt x="0" y="1175955"/>
                  <a:pt x="1175955" y="0"/>
                  <a:pt x="262656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1DF24B4-34FF-5E2A-7CCA-FBFDB87F69C5}"/>
              </a:ext>
            </a:extLst>
          </p:cNvPr>
          <p:cNvSpPr/>
          <p:nvPr userDrawn="1"/>
        </p:nvSpPr>
        <p:spPr>
          <a:xfrm>
            <a:off x="5080848" y="2964870"/>
            <a:ext cx="1888490" cy="188849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8E8B5261-1EBE-29C9-1A7E-3A469D70D7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73422" y="2693786"/>
            <a:ext cx="2725737" cy="3714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2" name="Pladsholder til tekst 19">
            <a:extLst>
              <a:ext uri="{FF2B5EF4-FFF2-40B4-BE49-F238E27FC236}">
                <a16:creationId xmlns:a16="http://schemas.microsoft.com/office/drawing/2014/main" id="{DCDAA490-B6B2-EEFD-C949-B9DCAA1D40D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73422" y="3776321"/>
            <a:ext cx="2725737" cy="371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4" name="Pladsholder til tekst 19">
            <a:extLst>
              <a:ext uri="{FF2B5EF4-FFF2-40B4-BE49-F238E27FC236}">
                <a16:creationId xmlns:a16="http://schemas.microsoft.com/office/drawing/2014/main" id="{6B40C985-CC51-BCD9-4E13-500306D05EC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73423" y="4824842"/>
            <a:ext cx="2725737" cy="371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" name="Pladsholder til tekst 11">
            <a:extLst>
              <a:ext uri="{FF2B5EF4-FFF2-40B4-BE49-F238E27FC236}">
                <a16:creationId xmlns:a16="http://schemas.microsoft.com/office/drawing/2014/main" id="{657DA793-19BA-DE30-1DEE-8263D37E46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3354" y="802432"/>
            <a:ext cx="4446954" cy="7694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da-DK" sz="2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08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465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B50358C-25AA-1006-A7D7-C0EB1679BC4F}"/>
              </a:ext>
            </a:extLst>
          </p:cNvPr>
          <p:cNvSpPr/>
          <p:nvPr userDrawn="1"/>
        </p:nvSpPr>
        <p:spPr>
          <a:xfrm>
            <a:off x="0" y="0"/>
            <a:ext cx="350831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18">
            <a:extLst>
              <a:ext uri="{FF2B5EF4-FFF2-40B4-BE49-F238E27FC236}">
                <a16:creationId xmlns:a16="http://schemas.microsoft.com/office/drawing/2014/main" id="{BE85473A-D9CD-EB2B-F2D2-A3485C3893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9553" y="1117831"/>
            <a:ext cx="5397513" cy="46223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tekst 11">
            <a:extLst>
              <a:ext uri="{FF2B5EF4-FFF2-40B4-BE49-F238E27FC236}">
                <a16:creationId xmlns:a16="http://schemas.microsoft.com/office/drawing/2014/main" id="{59EDE253-6EC0-93C7-A55D-015A8F6A56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0065" y="1117831"/>
            <a:ext cx="5042786" cy="8413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da-DK" sz="2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tekst 11">
            <a:extLst>
              <a:ext uri="{FF2B5EF4-FFF2-40B4-BE49-F238E27FC236}">
                <a16:creationId xmlns:a16="http://schemas.microsoft.com/office/drawing/2014/main" id="{B940A7E6-444D-0C88-B493-63C4B7DE8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0065" y="2090057"/>
            <a:ext cx="5042786" cy="36501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da-DK" sz="1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183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18">
            <a:extLst>
              <a:ext uri="{FF2B5EF4-FFF2-40B4-BE49-F238E27FC236}">
                <a16:creationId xmlns:a16="http://schemas.microsoft.com/office/drawing/2014/main" id="{BE85473A-D9CD-EB2B-F2D2-A3485C3893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6096001" cy="342900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Pladsholder til billede 18">
            <a:extLst>
              <a:ext uri="{FF2B5EF4-FFF2-40B4-BE49-F238E27FC236}">
                <a16:creationId xmlns:a16="http://schemas.microsoft.com/office/drawing/2014/main" id="{FC2A6DCB-B944-BADD-4C2B-2AEE970144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6669" y="3432220"/>
            <a:ext cx="6183086" cy="345127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</p:txBody>
      </p:sp>
      <p:sp>
        <p:nvSpPr>
          <p:cNvPr id="7" name="Pladsholder til billede 18">
            <a:extLst>
              <a:ext uri="{FF2B5EF4-FFF2-40B4-BE49-F238E27FC236}">
                <a16:creationId xmlns:a16="http://schemas.microsoft.com/office/drawing/2014/main" id="{78ABFC04-A675-ADAA-ADFB-D700685BDA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2"/>
            <a:ext cx="6096001" cy="342900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Pladsholder til billede 18">
            <a:extLst>
              <a:ext uri="{FF2B5EF4-FFF2-40B4-BE49-F238E27FC236}">
                <a16:creationId xmlns:a16="http://schemas.microsoft.com/office/drawing/2014/main" id="{01B1B245-1870-6F63-E15B-5A42484D1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525" y="3441746"/>
            <a:ext cx="6096001" cy="342900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</p:txBody>
      </p:sp>
      <p:sp>
        <p:nvSpPr>
          <p:cNvPr id="3" name="Pladsholder til tekst 11">
            <a:extLst>
              <a:ext uri="{FF2B5EF4-FFF2-40B4-BE49-F238E27FC236}">
                <a16:creationId xmlns:a16="http://schemas.microsoft.com/office/drawing/2014/main" id="{28000BE1-CFA9-0B2C-3A46-EFDA07107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081" y="2918690"/>
            <a:ext cx="5241838" cy="10461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da-DK" sz="2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17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18">
            <a:extLst>
              <a:ext uri="{FF2B5EF4-FFF2-40B4-BE49-F238E27FC236}">
                <a16:creationId xmlns:a16="http://schemas.microsoft.com/office/drawing/2014/main" id="{BE85473A-D9CD-EB2B-F2D2-A3485C3893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6096001" cy="685800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Pladsholder til billede 18">
            <a:extLst>
              <a:ext uri="{FF2B5EF4-FFF2-40B4-BE49-F238E27FC236}">
                <a16:creationId xmlns:a16="http://schemas.microsoft.com/office/drawing/2014/main" id="{78ABFC04-A675-ADAA-ADFB-D700685BDA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2"/>
            <a:ext cx="6096001" cy="685800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  <a:p>
            <a:r>
              <a:rPr lang="da-DK" dirty="0"/>
              <a:t>Indsæt billede ved at trykke 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tekst 11">
            <a:extLst>
              <a:ext uri="{FF2B5EF4-FFF2-40B4-BE49-F238E27FC236}">
                <a16:creationId xmlns:a16="http://schemas.microsoft.com/office/drawing/2014/main" id="{F6ACCFA8-6CE0-E37B-E68E-C1BA6D4C7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081" y="2918690"/>
            <a:ext cx="5241838" cy="10461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da-DK" sz="2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114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18">
            <a:extLst>
              <a:ext uri="{FF2B5EF4-FFF2-40B4-BE49-F238E27FC236}">
                <a16:creationId xmlns:a16="http://schemas.microsoft.com/office/drawing/2014/main" id="{BE85473A-D9CD-EB2B-F2D2-A3485C3893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6096001" cy="685800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2C1BF60-06FB-3B24-3D1A-CA1C190B4B3C}"/>
              </a:ext>
            </a:extLst>
          </p:cNvPr>
          <p:cNvSpPr txBox="1"/>
          <p:nvPr userDrawn="1"/>
        </p:nvSpPr>
        <p:spPr>
          <a:xfrm>
            <a:off x="7063273" y="7931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2" name="Pladsholder til tekst 11">
            <a:extLst>
              <a:ext uri="{FF2B5EF4-FFF2-40B4-BE49-F238E27FC236}">
                <a16:creationId xmlns:a16="http://schemas.microsoft.com/office/drawing/2014/main" id="{5D8DD052-F369-4F26-95C3-50DB86861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1015" y="662473"/>
            <a:ext cx="5042785" cy="8413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da-DK" sz="2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" name="Pladsholder til tekst 11">
            <a:extLst>
              <a:ext uri="{FF2B5EF4-FFF2-40B4-BE49-F238E27FC236}">
                <a16:creationId xmlns:a16="http://schemas.microsoft.com/office/drawing/2014/main" id="{2516B1A4-9943-D09D-4408-5F3C1AAB9C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015" y="1634459"/>
            <a:ext cx="5042786" cy="45610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da-DK" sz="1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6521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18">
            <a:extLst>
              <a:ext uri="{FF2B5EF4-FFF2-40B4-BE49-F238E27FC236}">
                <a16:creationId xmlns:a16="http://schemas.microsoft.com/office/drawing/2014/main" id="{BE85473A-D9CD-EB2B-F2D2-A3485C3893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12192001" cy="685800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Indsæt billede ved at trykke på ikonet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Pladsholder til tekst 11">
            <a:extLst>
              <a:ext uri="{FF2B5EF4-FFF2-40B4-BE49-F238E27FC236}">
                <a16:creationId xmlns:a16="http://schemas.microsoft.com/office/drawing/2014/main" id="{7CA7DEF1-BA6C-75EA-6002-D05B8D7A6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40882" y="5561045"/>
            <a:ext cx="4501978" cy="88329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buNone/>
              <a:defRPr lang="da-DK" sz="1800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675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23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3CC9FCDF-2FC8-45F8-FF96-6A4025D574F0}"/>
              </a:ext>
            </a:extLst>
          </p:cNvPr>
          <p:cNvCxnSpPr>
            <a:cxnSpLocks/>
          </p:cNvCxnSpPr>
          <p:nvPr/>
        </p:nvCxnSpPr>
        <p:spPr>
          <a:xfrm>
            <a:off x="905608" y="6309320"/>
            <a:ext cx="37502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D40761E8-2A1B-AEF5-4D39-F2B754428112}"/>
              </a:ext>
            </a:extLst>
          </p:cNvPr>
          <p:cNvSpPr/>
          <p:nvPr/>
        </p:nvSpPr>
        <p:spPr>
          <a:xfrm>
            <a:off x="5080848" y="2964870"/>
            <a:ext cx="1888490" cy="188849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7A56709C-3B84-6215-49FD-79802496D3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8784" y="832632"/>
            <a:ext cx="5253136" cy="5253135"/>
          </a:xfrm>
          <a:custGeom>
            <a:avLst/>
            <a:gdLst>
              <a:gd name="connsiteX0" fmla="*/ 2626568 w 5253136"/>
              <a:gd name="connsiteY0" fmla="*/ 0 h 5253135"/>
              <a:gd name="connsiteX1" fmla="*/ 5253136 w 5253136"/>
              <a:gd name="connsiteY1" fmla="*/ 2626568 h 5253135"/>
              <a:gd name="connsiteX2" fmla="*/ 2895119 w 5253136"/>
              <a:gd name="connsiteY2" fmla="*/ 5239576 h 5253135"/>
              <a:gd name="connsiteX3" fmla="*/ 2626588 w 5253136"/>
              <a:gd name="connsiteY3" fmla="*/ 5253135 h 5253135"/>
              <a:gd name="connsiteX4" fmla="*/ 2626548 w 5253136"/>
              <a:gd name="connsiteY4" fmla="*/ 5253135 h 5253135"/>
              <a:gd name="connsiteX5" fmla="*/ 2358017 w 5253136"/>
              <a:gd name="connsiteY5" fmla="*/ 5239576 h 5253135"/>
              <a:gd name="connsiteX6" fmla="*/ 0 w 5253136"/>
              <a:gd name="connsiteY6" fmla="*/ 2626568 h 5253135"/>
              <a:gd name="connsiteX7" fmla="*/ 2626568 w 5253136"/>
              <a:gd name="connsiteY7" fmla="*/ 0 h 52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136" h="5253135">
                <a:moveTo>
                  <a:pt x="2626568" y="0"/>
                </a:moveTo>
                <a:cubicBezTo>
                  <a:pt x="4077181" y="0"/>
                  <a:pt x="5253136" y="1175955"/>
                  <a:pt x="5253136" y="2626568"/>
                </a:cubicBezTo>
                <a:cubicBezTo>
                  <a:pt x="5253136" y="3986518"/>
                  <a:pt x="4219582" y="5105069"/>
                  <a:pt x="2895119" y="5239576"/>
                </a:cubicBezTo>
                <a:lnTo>
                  <a:pt x="2626588" y="5253135"/>
                </a:lnTo>
                <a:lnTo>
                  <a:pt x="2626548" y="5253135"/>
                </a:lnTo>
                <a:lnTo>
                  <a:pt x="2358017" y="5239576"/>
                </a:lnTo>
                <a:cubicBezTo>
                  <a:pt x="1033554" y="5105069"/>
                  <a:pt x="0" y="3986518"/>
                  <a:pt x="0" y="2626568"/>
                </a:cubicBezTo>
                <a:cubicBezTo>
                  <a:pt x="0" y="1175955"/>
                  <a:pt x="1175955" y="0"/>
                  <a:pt x="2626568" y="0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br>
              <a:rPr lang="da-DK" dirty="0"/>
            </a:br>
            <a:endParaRPr lang="da-DK" dirty="0"/>
          </a:p>
          <a:p>
            <a:r>
              <a:rPr lang="da-DK" dirty="0"/>
              <a:t>Indsæt billede ved at trykke på ikonet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1DF24B4-34FF-5E2A-7CCA-FBFDB87F69C5}"/>
              </a:ext>
            </a:extLst>
          </p:cNvPr>
          <p:cNvSpPr/>
          <p:nvPr userDrawn="1"/>
        </p:nvSpPr>
        <p:spPr>
          <a:xfrm>
            <a:off x="5080848" y="2964870"/>
            <a:ext cx="1888490" cy="188849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21" name="Grafik 20" descr="Badge 1 med massiv udfyldning">
            <a:extLst>
              <a:ext uri="{FF2B5EF4-FFF2-40B4-BE49-F238E27FC236}">
                <a16:creationId xmlns:a16="http://schemas.microsoft.com/office/drawing/2014/main" id="{414CB1FD-2F7F-568D-87A3-AA5F2E43A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6037" y="1724082"/>
            <a:ext cx="718913" cy="718913"/>
          </a:xfrm>
          <a:prstGeom prst="rect">
            <a:avLst/>
          </a:prstGeom>
        </p:spPr>
      </p:pic>
      <p:pic>
        <p:nvPicPr>
          <p:cNvPr id="22" name="Grafik 21" descr="Badge med massiv udfyldning">
            <a:extLst>
              <a:ext uri="{FF2B5EF4-FFF2-40B4-BE49-F238E27FC236}">
                <a16:creationId xmlns:a16="http://schemas.microsoft.com/office/drawing/2014/main" id="{256D1EF6-5D08-9A88-3344-6BFE564851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6037" y="3099743"/>
            <a:ext cx="718913" cy="718913"/>
          </a:xfrm>
          <a:prstGeom prst="rect">
            <a:avLst/>
          </a:prstGeom>
        </p:spPr>
      </p:pic>
      <p:pic>
        <p:nvPicPr>
          <p:cNvPr id="23" name="Grafik 22" descr="Badge 3 med massiv udfyldning">
            <a:extLst>
              <a:ext uri="{FF2B5EF4-FFF2-40B4-BE49-F238E27FC236}">
                <a16:creationId xmlns:a16="http://schemas.microsoft.com/office/drawing/2014/main" id="{17E4907E-C0D4-6E55-FB1C-714ED9C17C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6037" y="4508922"/>
            <a:ext cx="718913" cy="718913"/>
          </a:xfrm>
          <a:prstGeom prst="rect">
            <a:avLst/>
          </a:prstGeom>
        </p:spPr>
      </p:pic>
      <p:sp>
        <p:nvSpPr>
          <p:cNvPr id="28" name="Pladsholder til tekst 19">
            <a:extLst>
              <a:ext uri="{FF2B5EF4-FFF2-40B4-BE49-F238E27FC236}">
                <a16:creationId xmlns:a16="http://schemas.microsoft.com/office/drawing/2014/main" id="{D9D10D8D-2441-FA2C-C1B8-1D95FC55F6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78822" y="1881737"/>
            <a:ext cx="3008424" cy="3714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0" name="Pladsholder til tekst 19">
            <a:extLst>
              <a:ext uri="{FF2B5EF4-FFF2-40B4-BE49-F238E27FC236}">
                <a16:creationId xmlns:a16="http://schemas.microsoft.com/office/drawing/2014/main" id="{E42AE478-112D-AB0E-133D-472906C1B7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78822" y="3273463"/>
            <a:ext cx="3008424" cy="3714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2" name="Pladsholder til tekst 19">
            <a:extLst>
              <a:ext uri="{FF2B5EF4-FFF2-40B4-BE49-F238E27FC236}">
                <a16:creationId xmlns:a16="http://schemas.microsoft.com/office/drawing/2014/main" id="{46B1035F-A721-8566-C570-5BF6CD54FD7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78822" y="4682642"/>
            <a:ext cx="3008424" cy="3714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22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21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5F463F55-49D6-8CAE-8DD2-F7A1198E52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484227">
            <a:off x="-702565" y="2962277"/>
            <a:ext cx="5400000" cy="540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B946C45-58BE-DCD7-C886-6F5840F56A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484227">
            <a:off x="3771900" y="3768328"/>
            <a:ext cx="2520000" cy="252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063FB2A0-E2A8-7639-5821-EA30510BAD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0775" y="1772817"/>
            <a:ext cx="5153025" cy="439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A88C9-3BCA-D421-EEE6-489BE2B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538"/>
            <a:ext cx="10515600" cy="92074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27D0E4-589A-2244-CD10-0515D75966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772817"/>
            <a:ext cx="5153025" cy="4391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6DA7DDE-63A6-5E98-0EC4-738E3F603C9A}"/>
              </a:ext>
            </a:extLst>
          </p:cNvPr>
          <p:cNvSpPr/>
          <p:nvPr userDrawn="1"/>
        </p:nvSpPr>
        <p:spPr>
          <a:xfrm rot="3484227">
            <a:off x="-702565" y="2962277"/>
            <a:ext cx="5400000" cy="540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54ABB45-9D02-C95E-4427-18F343D6D612}"/>
              </a:ext>
            </a:extLst>
          </p:cNvPr>
          <p:cNvSpPr/>
          <p:nvPr userDrawn="1"/>
        </p:nvSpPr>
        <p:spPr>
          <a:xfrm rot="3484227">
            <a:off x="3771900" y="3768328"/>
            <a:ext cx="2520000" cy="252000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9044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79CD613-CCEE-1FC4-643F-1B1FF482494F}"/>
              </a:ext>
            </a:extLst>
          </p:cNvPr>
          <p:cNvSpPr/>
          <p:nvPr userDrawn="1"/>
        </p:nvSpPr>
        <p:spPr>
          <a:xfrm>
            <a:off x="2991173" y="324173"/>
            <a:ext cx="6209653" cy="6209653"/>
          </a:xfrm>
          <a:prstGeom prst="ellipse">
            <a:avLst/>
          </a:prstGeom>
          <a:noFill/>
          <a:ln w="31750" cap="rnd" cmpd="sng">
            <a:solidFill>
              <a:schemeClr val="accent6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81456"/>
                      <a:gd name="connsiteY0" fmla="*/ 3440728 h 6881456"/>
                      <a:gd name="connsiteX1" fmla="*/ 3440728 w 6881456"/>
                      <a:gd name="connsiteY1" fmla="*/ 0 h 6881456"/>
                      <a:gd name="connsiteX2" fmla="*/ 6881456 w 6881456"/>
                      <a:gd name="connsiteY2" fmla="*/ 3440728 h 6881456"/>
                      <a:gd name="connsiteX3" fmla="*/ 3440728 w 6881456"/>
                      <a:gd name="connsiteY3" fmla="*/ 6881456 h 6881456"/>
                      <a:gd name="connsiteX4" fmla="*/ 0 w 6881456"/>
                      <a:gd name="connsiteY4" fmla="*/ 3440728 h 688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1456" h="6881456" extrusionOk="0">
                        <a:moveTo>
                          <a:pt x="0" y="3440728"/>
                        </a:moveTo>
                        <a:cubicBezTo>
                          <a:pt x="-311743" y="1348176"/>
                          <a:pt x="1321922" y="82023"/>
                          <a:pt x="3440728" y="0"/>
                        </a:cubicBezTo>
                        <a:cubicBezTo>
                          <a:pt x="5364081" y="4861"/>
                          <a:pt x="6599758" y="1549423"/>
                          <a:pt x="6881456" y="3440728"/>
                        </a:cubicBezTo>
                        <a:cubicBezTo>
                          <a:pt x="6662966" y="5554358"/>
                          <a:pt x="5334828" y="6915515"/>
                          <a:pt x="3440728" y="6881456"/>
                        </a:cubicBezTo>
                        <a:cubicBezTo>
                          <a:pt x="1299638" y="6749694"/>
                          <a:pt x="47898" y="5363876"/>
                          <a:pt x="0" y="34407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18">
            <a:extLst>
              <a:ext uri="{FF2B5EF4-FFF2-40B4-BE49-F238E27FC236}">
                <a16:creationId xmlns:a16="http://schemas.microsoft.com/office/drawing/2014/main" id="{5F11E582-9DE1-AB67-B688-C7EDF44A5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9431" y="802431"/>
            <a:ext cx="5253136" cy="5253135"/>
          </a:xfrm>
          <a:custGeom>
            <a:avLst/>
            <a:gdLst>
              <a:gd name="connsiteX0" fmla="*/ 2626568 w 5253136"/>
              <a:gd name="connsiteY0" fmla="*/ 0 h 5253135"/>
              <a:gd name="connsiteX1" fmla="*/ 5253136 w 5253136"/>
              <a:gd name="connsiteY1" fmla="*/ 2626568 h 5253135"/>
              <a:gd name="connsiteX2" fmla="*/ 2895119 w 5253136"/>
              <a:gd name="connsiteY2" fmla="*/ 5239576 h 5253135"/>
              <a:gd name="connsiteX3" fmla="*/ 2626588 w 5253136"/>
              <a:gd name="connsiteY3" fmla="*/ 5253135 h 5253135"/>
              <a:gd name="connsiteX4" fmla="*/ 2626548 w 5253136"/>
              <a:gd name="connsiteY4" fmla="*/ 5253135 h 5253135"/>
              <a:gd name="connsiteX5" fmla="*/ 2358017 w 5253136"/>
              <a:gd name="connsiteY5" fmla="*/ 5239576 h 5253135"/>
              <a:gd name="connsiteX6" fmla="*/ 0 w 5253136"/>
              <a:gd name="connsiteY6" fmla="*/ 2626568 h 5253135"/>
              <a:gd name="connsiteX7" fmla="*/ 2626568 w 5253136"/>
              <a:gd name="connsiteY7" fmla="*/ 0 h 52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136" h="5253135">
                <a:moveTo>
                  <a:pt x="2626568" y="0"/>
                </a:moveTo>
                <a:cubicBezTo>
                  <a:pt x="4077181" y="0"/>
                  <a:pt x="5253136" y="1175955"/>
                  <a:pt x="5253136" y="2626568"/>
                </a:cubicBezTo>
                <a:cubicBezTo>
                  <a:pt x="5253136" y="3986518"/>
                  <a:pt x="4219582" y="5105069"/>
                  <a:pt x="2895119" y="5239576"/>
                </a:cubicBezTo>
                <a:lnTo>
                  <a:pt x="2626588" y="5253135"/>
                </a:lnTo>
                <a:lnTo>
                  <a:pt x="2626548" y="5253135"/>
                </a:lnTo>
                <a:lnTo>
                  <a:pt x="2358017" y="5239576"/>
                </a:lnTo>
                <a:cubicBezTo>
                  <a:pt x="1033554" y="5105069"/>
                  <a:pt x="0" y="3986518"/>
                  <a:pt x="0" y="2626568"/>
                </a:cubicBezTo>
                <a:cubicBezTo>
                  <a:pt x="0" y="1175955"/>
                  <a:pt x="1175955" y="0"/>
                  <a:pt x="26265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accent6"/>
                </a:solidFill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</p:txBody>
      </p:sp>
    </p:spTree>
    <p:extLst>
      <p:ext uri="{BB962C8B-B14F-4D97-AF65-F5344CB8AC3E}">
        <p14:creationId xmlns:p14="http://schemas.microsoft.com/office/powerpoint/2010/main" val="38164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79CD613-CCEE-1FC4-643F-1B1FF482494F}"/>
              </a:ext>
            </a:extLst>
          </p:cNvPr>
          <p:cNvSpPr/>
          <p:nvPr userDrawn="1"/>
        </p:nvSpPr>
        <p:spPr>
          <a:xfrm>
            <a:off x="2991173" y="324173"/>
            <a:ext cx="6209653" cy="6209653"/>
          </a:xfrm>
          <a:prstGeom prst="ellipse">
            <a:avLst/>
          </a:prstGeom>
          <a:noFill/>
          <a:ln w="31750" cap="rnd" cmpd="sng">
            <a:solidFill>
              <a:schemeClr val="accent5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81456"/>
                      <a:gd name="connsiteY0" fmla="*/ 3440728 h 6881456"/>
                      <a:gd name="connsiteX1" fmla="*/ 3440728 w 6881456"/>
                      <a:gd name="connsiteY1" fmla="*/ 0 h 6881456"/>
                      <a:gd name="connsiteX2" fmla="*/ 6881456 w 6881456"/>
                      <a:gd name="connsiteY2" fmla="*/ 3440728 h 6881456"/>
                      <a:gd name="connsiteX3" fmla="*/ 3440728 w 6881456"/>
                      <a:gd name="connsiteY3" fmla="*/ 6881456 h 6881456"/>
                      <a:gd name="connsiteX4" fmla="*/ 0 w 6881456"/>
                      <a:gd name="connsiteY4" fmla="*/ 3440728 h 688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1456" h="6881456" extrusionOk="0">
                        <a:moveTo>
                          <a:pt x="0" y="3440728"/>
                        </a:moveTo>
                        <a:cubicBezTo>
                          <a:pt x="-311743" y="1348176"/>
                          <a:pt x="1321922" y="82023"/>
                          <a:pt x="3440728" y="0"/>
                        </a:cubicBezTo>
                        <a:cubicBezTo>
                          <a:pt x="5364081" y="4861"/>
                          <a:pt x="6599758" y="1549423"/>
                          <a:pt x="6881456" y="3440728"/>
                        </a:cubicBezTo>
                        <a:cubicBezTo>
                          <a:pt x="6662966" y="5554358"/>
                          <a:pt x="5334828" y="6915515"/>
                          <a:pt x="3440728" y="6881456"/>
                        </a:cubicBezTo>
                        <a:cubicBezTo>
                          <a:pt x="1299638" y="6749694"/>
                          <a:pt x="47898" y="5363876"/>
                          <a:pt x="0" y="34407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18">
            <a:extLst>
              <a:ext uri="{FF2B5EF4-FFF2-40B4-BE49-F238E27FC236}">
                <a16:creationId xmlns:a16="http://schemas.microsoft.com/office/drawing/2014/main" id="{5F11E582-9DE1-AB67-B688-C7EDF44A5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9431" y="802431"/>
            <a:ext cx="5253136" cy="5253135"/>
          </a:xfrm>
          <a:custGeom>
            <a:avLst/>
            <a:gdLst>
              <a:gd name="connsiteX0" fmla="*/ 2626568 w 5253136"/>
              <a:gd name="connsiteY0" fmla="*/ 0 h 5253135"/>
              <a:gd name="connsiteX1" fmla="*/ 5253136 w 5253136"/>
              <a:gd name="connsiteY1" fmla="*/ 2626568 h 5253135"/>
              <a:gd name="connsiteX2" fmla="*/ 2895119 w 5253136"/>
              <a:gd name="connsiteY2" fmla="*/ 5239576 h 5253135"/>
              <a:gd name="connsiteX3" fmla="*/ 2626588 w 5253136"/>
              <a:gd name="connsiteY3" fmla="*/ 5253135 h 5253135"/>
              <a:gd name="connsiteX4" fmla="*/ 2626548 w 5253136"/>
              <a:gd name="connsiteY4" fmla="*/ 5253135 h 5253135"/>
              <a:gd name="connsiteX5" fmla="*/ 2358017 w 5253136"/>
              <a:gd name="connsiteY5" fmla="*/ 5239576 h 5253135"/>
              <a:gd name="connsiteX6" fmla="*/ 0 w 5253136"/>
              <a:gd name="connsiteY6" fmla="*/ 2626568 h 5253135"/>
              <a:gd name="connsiteX7" fmla="*/ 2626568 w 5253136"/>
              <a:gd name="connsiteY7" fmla="*/ 0 h 52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136" h="5253135">
                <a:moveTo>
                  <a:pt x="2626568" y="0"/>
                </a:moveTo>
                <a:cubicBezTo>
                  <a:pt x="4077181" y="0"/>
                  <a:pt x="5253136" y="1175955"/>
                  <a:pt x="5253136" y="2626568"/>
                </a:cubicBezTo>
                <a:cubicBezTo>
                  <a:pt x="5253136" y="3986518"/>
                  <a:pt x="4219582" y="5105069"/>
                  <a:pt x="2895119" y="5239576"/>
                </a:cubicBezTo>
                <a:lnTo>
                  <a:pt x="2626588" y="5253135"/>
                </a:lnTo>
                <a:lnTo>
                  <a:pt x="2626548" y="5253135"/>
                </a:lnTo>
                <a:lnTo>
                  <a:pt x="2358017" y="5239576"/>
                </a:lnTo>
                <a:cubicBezTo>
                  <a:pt x="1033554" y="5105069"/>
                  <a:pt x="0" y="3986518"/>
                  <a:pt x="0" y="2626568"/>
                </a:cubicBezTo>
                <a:cubicBezTo>
                  <a:pt x="0" y="1175955"/>
                  <a:pt x="1175955" y="0"/>
                  <a:pt x="26265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613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A88C9-3BCA-D421-EEE6-489BE2B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885"/>
            <a:ext cx="10515600" cy="92074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63D696B-DF8A-D6E8-94E3-58B7D2B6E9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10056" y="1707502"/>
            <a:ext cx="3371888" cy="4503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90BE76E4-AC3F-C0FD-21A5-8EC4F9F4FA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707502"/>
            <a:ext cx="3371888" cy="4503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68E0CE25-08C5-13AB-258F-DEC1B7F47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81912" y="1707502"/>
            <a:ext cx="3371888" cy="4503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5262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63D696B-DF8A-D6E8-94E3-58B7D2B6E9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2713" y="1838131"/>
            <a:ext cx="3375805" cy="4281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68E0CE25-08C5-13AB-258F-DEC1B7F47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9878" y="1838131"/>
            <a:ext cx="3375805" cy="4281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90BE76E4-AC3F-C0FD-21A5-8EC4F9F4FA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6317" y="1838131"/>
            <a:ext cx="3375805" cy="4281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5F7AD4-F672-5698-2F38-608B2E0C6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713" y="738350"/>
            <a:ext cx="3375805" cy="920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F85ABD62-253C-7D26-2060-90103E5CA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5567" y="738350"/>
            <a:ext cx="3375805" cy="920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4662DEC7-4912-95D4-725F-9DBD13CDE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39878" y="738350"/>
            <a:ext cx="3375805" cy="920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6475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1">
            <a:extLst>
              <a:ext uri="{FF2B5EF4-FFF2-40B4-BE49-F238E27FC236}">
                <a16:creationId xmlns:a16="http://schemas.microsoft.com/office/drawing/2014/main" id="{6AF7C5D9-4A61-9AFB-55B2-59864D54C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970" y="1857765"/>
            <a:ext cx="5220347" cy="43004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1F23421-9BB5-B66E-2915-7AC5D1C649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11763" y="3248025"/>
            <a:ext cx="4477721" cy="4477721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D6ED4BE-01AC-F3C9-BEAE-18399B71C5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43189" y="3090461"/>
            <a:ext cx="2237790" cy="223779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8427B0-6F2A-9A36-BA01-8150978C21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0254" y="837025"/>
            <a:ext cx="5655776" cy="5321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1117402-4D1F-2B99-74B2-57532C00E0E0}"/>
              </a:ext>
            </a:extLst>
          </p:cNvPr>
          <p:cNvSpPr/>
          <p:nvPr userDrawn="1"/>
        </p:nvSpPr>
        <p:spPr>
          <a:xfrm>
            <a:off x="-811763" y="3248025"/>
            <a:ext cx="4477721" cy="4477721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D89150D-33F7-C7EA-4565-830E42B119EF}"/>
              </a:ext>
            </a:extLst>
          </p:cNvPr>
          <p:cNvSpPr/>
          <p:nvPr userDrawn="1"/>
        </p:nvSpPr>
        <p:spPr>
          <a:xfrm>
            <a:off x="2643189" y="3090461"/>
            <a:ext cx="2237790" cy="223779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956E59B5-69E2-3426-86B0-660FF5B7C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971" y="837025"/>
            <a:ext cx="5220346" cy="920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801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CD6D3C6-2CAC-6C9A-A3DF-9BFDD74C8B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2030" y="785132"/>
            <a:ext cx="4357398" cy="4357397"/>
          </a:xfrm>
          <a:custGeom>
            <a:avLst/>
            <a:gdLst>
              <a:gd name="connsiteX0" fmla="*/ 2626568 w 5253136"/>
              <a:gd name="connsiteY0" fmla="*/ 0 h 5253135"/>
              <a:gd name="connsiteX1" fmla="*/ 5253136 w 5253136"/>
              <a:gd name="connsiteY1" fmla="*/ 2626568 h 5253135"/>
              <a:gd name="connsiteX2" fmla="*/ 2895119 w 5253136"/>
              <a:gd name="connsiteY2" fmla="*/ 5239576 h 5253135"/>
              <a:gd name="connsiteX3" fmla="*/ 2626588 w 5253136"/>
              <a:gd name="connsiteY3" fmla="*/ 5253135 h 5253135"/>
              <a:gd name="connsiteX4" fmla="*/ 2626548 w 5253136"/>
              <a:gd name="connsiteY4" fmla="*/ 5253135 h 5253135"/>
              <a:gd name="connsiteX5" fmla="*/ 2358017 w 5253136"/>
              <a:gd name="connsiteY5" fmla="*/ 5239576 h 5253135"/>
              <a:gd name="connsiteX6" fmla="*/ 0 w 5253136"/>
              <a:gd name="connsiteY6" fmla="*/ 2626568 h 5253135"/>
              <a:gd name="connsiteX7" fmla="*/ 2626568 w 5253136"/>
              <a:gd name="connsiteY7" fmla="*/ 0 h 52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136" h="5253135">
                <a:moveTo>
                  <a:pt x="2626568" y="0"/>
                </a:moveTo>
                <a:cubicBezTo>
                  <a:pt x="4077181" y="0"/>
                  <a:pt x="5253136" y="1175955"/>
                  <a:pt x="5253136" y="2626568"/>
                </a:cubicBezTo>
                <a:cubicBezTo>
                  <a:pt x="5253136" y="3986518"/>
                  <a:pt x="4219582" y="5105069"/>
                  <a:pt x="2895119" y="5239576"/>
                </a:cubicBezTo>
                <a:lnTo>
                  <a:pt x="2626588" y="5253135"/>
                </a:lnTo>
                <a:lnTo>
                  <a:pt x="2626548" y="5253135"/>
                </a:lnTo>
                <a:lnTo>
                  <a:pt x="2358017" y="5239576"/>
                </a:lnTo>
                <a:cubicBezTo>
                  <a:pt x="1033554" y="5105069"/>
                  <a:pt x="0" y="3986518"/>
                  <a:pt x="0" y="2626568"/>
                </a:cubicBezTo>
                <a:cubicBezTo>
                  <a:pt x="0" y="1175955"/>
                  <a:pt x="1175955" y="0"/>
                  <a:pt x="262656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 ved at trykke på ikonet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2EBF9CBC-4B0B-0256-FC20-008C5A7AD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0543" y="3547382"/>
            <a:ext cx="2525486" cy="2525486"/>
          </a:xfrm>
          <a:custGeom>
            <a:avLst/>
            <a:gdLst>
              <a:gd name="connsiteX0" fmla="*/ 2626568 w 5253136"/>
              <a:gd name="connsiteY0" fmla="*/ 0 h 5253135"/>
              <a:gd name="connsiteX1" fmla="*/ 5253136 w 5253136"/>
              <a:gd name="connsiteY1" fmla="*/ 2626568 h 5253135"/>
              <a:gd name="connsiteX2" fmla="*/ 2895119 w 5253136"/>
              <a:gd name="connsiteY2" fmla="*/ 5239576 h 5253135"/>
              <a:gd name="connsiteX3" fmla="*/ 2626588 w 5253136"/>
              <a:gd name="connsiteY3" fmla="*/ 5253135 h 5253135"/>
              <a:gd name="connsiteX4" fmla="*/ 2626548 w 5253136"/>
              <a:gd name="connsiteY4" fmla="*/ 5253135 h 5253135"/>
              <a:gd name="connsiteX5" fmla="*/ 2358017 w 5253136"/>
              <a:gd name="connsiteY5" fmla="*/ 5239576 h 5253135"/>
              <a:gd name="connsiteX6" fmla="*/ 0 w 5253136"/>
              <a:gd name="connsiteY6" fmla="*/ 2626568 h 5253135"/>
              <a:gd name="connsiteX7" fmla="*/ 2626568 w 5253136"/>
              <a:gd name="connsiteY7" fmla="*/ 0 h 52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136" h="5253135">
                <a:moveTo>
                  <a:pt x="2626568" y="0"/>
                </a:moveTo>
                <a:cubicBezTo>
                  <a:pt x="4077181" y="0"/>
                  <a:pt x="5253136" y="1175955"/>
                  <a:pt x="5253136" y="2626568"/>
                </a:cubicBezTo>
                <a:cubicBezTo>
                  <a:pt x="5253136" y="3986518"/>
                  <a:pt x="4219582" y="5105069"/>
                  <a:pt x="2895119" y="5239576"/>
                </a:cubicBezTo>
                <a:lnTo>
                  <a:pt x="2626588" y="5253135"/>
                </a:lnTo>
                <a:lnTo>
                  <a:pt x="2626548" y="5253135"/>
                </a:lnTo>
                <a:lnTo>
                  <a:pt x="2358017" y="5239576"/>
                </a:lnTo>
                <a:cubicBezTo>
                  <a:pt x="1033554" y="5105069"/>
                  <a:pt x="0" y="3986518"/>
                  <a:pt x="0" y="2626568"/>
                </a:cubicBezTo>
                <a:cubicBezTo>
                  <a:pt x="0" y="1175955"/>
                  <a:pt x="1175955" y="0"/>
                  <a:pt x="262656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Indsæt billede ved at </a:t>
            </a:r>
            <a:br>
              <a:rPr lang="da-DK" dirty="0"/>
            </a:br>
            <a:r>
              <a:rPr lang="da-DK" dirty="0"/>
              <a:t>trykke på ikonet</a:t>
            </a:r>
          </a:p>
        </p:txBody>
      </p:sp>
      <p:sp>
        <p:nvSpPr>
          <p:cNvPr id="11" name="Pladsholder til tekst 21">
            <a:extLst>
              <a:ext uri="{FF2B5EF4-FFF2-40B4-BE49-F238E27FC236}">
                <a16:creationId xmlns:a16="http://schemas.microsoft.com/office/drawing/2014/main" id="{DCEF3242-672B-6631-1926-D8C0FD3B3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971" y="1852246"/>
            <a:ext cx="4949760" cy="42206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9FB30B0-C3B1-8663-0D9A-EC5CF4927F14}"/>
              </a:ext>
            </a:extLst>
          </p:cNvPr>
          <p:cNvSpPr/>
          <p:nvPr/>
        </p:nvSpPr>
        <p:spPr>
          <a:xfrm>
            <a:off x="6225849" y="486229"/>
            <a:ext cx="4949760" cy="4949760"/>
          </a:xfrm>
          <a:prstGeom prst="ellipse">
            <a:avLst/>
          </a:prstGeom>
          <a:noFill/>
          <a:ln w="31750" cap="rnd" cmpd="sng">
            <a:solidFill>
              <a:schemeClr val="accent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81456"/>
                      <a:gd name="connsiteY0" fmla="*/ 3440728 h 6881456"/>
                      <a:gd name="connsiteX1" fmla="*/ 3440728 w 6881456"/>
                      <a:gd name="connsiteY1" fmla="*/ 0 h 6881456"/>
                      <a:gd name="connsiteX2" fmla="*/ 6881456 w 6881456"/>
                      <a:gd name="connsiteY2" fmla="*/ 3440728 h 6881456"/>
                      <a:gd name="connsiteX3" fmla="*/ 3440728 w 6881456"/>
                      <a:gd name="connsiteY3" fmla="*/ 6881456 h 6881456"/>
                      <a:gd name="connsiteX4" fmla="*/ 0 w 6881456"/>
                      <a:gd name="connsiteY4" fmla="*/ 3440728 h 688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1456" h="6881456" extrusionOk="0">
                        <a:moveTo>
                          <a:pt x="0" y="3440728"/>
                        </a:moveTo>
                        <a:cubicBezTo>
                          <a:pt x="-311743" y="1348176"/>
                          <a:pt x="1321922" y="82023"/>
                          <a:pt x="3440728" y="0"/>
                        </a:cubicBezTo>
                        <a:cubicBezTo>
                          <a:pt x="5364081" y="4861"/>
                          <a:pt x="6599758" y="1549423"/>
                          <a:pt x="6881456" y="3440728"/>
                        </a:cubicBezTo>
                        <a:cubicBezTo>
                          <a:pt x="6662966" y="5554358"/>
                          <a:pt x="5334828" y="6915515"/>
                          <a:pt x="3440728" y="6881456"/>
                        </a:cubicBezTo>
                        <a:cubicBezTo>
                          <a:pt x="1299638" y="6749694"/>
                          <a:pt x="47898" y="5363876"/>
                          <a:pt x="0" y="34407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97722E6-54DB-46BE-D13E-34D050586DE2}"/>
              </a:ext>
            </a:extLst>
          </p:cNvPr>
          <p:cNvSpPr/>
          <p:nvPr userDrawn="1"/>
        </p:nvSpPr>
        <p:spPr>
          <a:xfrm>
            <a:off x="6225849" y="486229"/>
            <a:ext cx="4949760" cy="4949760"/>
          </a:xfrm>
          <a:prstGeom prst="ellipse">
            <a:avLst/>
          </a:prstGeom>
          <a:noFill/>
          <a:ln w="31750" cap="rnd" cmpd="sng">
            <a:solidFill>
              <a:schemeClr val="accent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81456"/>
                      <a:gd name="connsiteY0" fmla="*/ 3440728 h 6881456"/>
                      <a:gd name="connsiteX1" fmla="*/ 3440728 w 6881456"/>
                      <a:gd name="connsiteY1" fmla="*/ 0 h 6881456"/>
                      <a:gd name="connsiteX2" fmla="*/ 6881456 w 6881456"/>
                      <a:gd name="connsiteY2" fmla="*/ 3440728 h 6881456"/>
                      <a:gd name="connsiteX3" fmla="*/ 3440728 w 6881456"/>
                      <a:gd name="connsiteY3" fmla="*/ 6881456 h 6881456"/>
                      <a:gd name="connsiteX4" fmla="*/ 0 w 6881456"/>
                      <a:gd name="connsiteY4" fmla="*/ 3440728 h 688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1456" h="6881456" extrusionOk="0">
                        <a:moveTo>
                          <a:pt x="0" y="3440728"/>
                        </a:moveTo>
                        <a:cubicBezTo>
                          <a:pt x="-311743" y="1348176"/>
                          <a:pt x="1321922" y="82023"/>
                          <a:pt x="3440728" y="0"/>
                        </a:cubicBezTo>
                        <a:cubicBezTo>
                          <a:pt x="5364081" y="4861"/>
                          <a:pt x="6599758" y="1549423"/>
                          <a:pt x="6881456" y="3440728"/>
                        </a:cubicBezTo>
                        <a:cubicBezTo>
                          <a:pt x="6662966" y="5554358"/>
                          <a:pt x="5334828" y="6915515"/>
                          <a:pt x="3440728" y="6881456"/>
                        </a:cubicBezTo>
                        <a:cubicBezTo>
                          <a:pt x="1299638" y="6749694"/>
                          <a:pt x="47898" y="5363876"/>
                          <a:pt x="0" y="34407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3C32BFDE-1C03-812C-A5E3-30680D7D0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971" y="782152"/>
            <a:ext cx="4949760" cy="920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916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B50358C-25AA-1006-A7D7-C0EB1679BC4F}"/>
              </a:ext>
            </a:extLst>
          </p:cNvPr>
          <p:cNvSpPr/>
          <p:nvPr userDrawn="1"/>
        </p:nvSpPr>
        <p:spPr>
          <a:xfrm rot="5400000">
            <a:off x="5050971" y="-283028"/>
            <a:ext cx="2090057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CB5A48A-2E4C-AD56-8DE6-E60836641FA2}"/>
              </a:ext>
            </a:extLst>
          </p:cNvPr>
          <p:cNvSpPr txBox="1">
            <a:spLocks/>
          </p:cNvSpPr>
          <p:nvPr userDrawn="1"/>
        </p:nvSpPr>
        <p:spPr>
          <a:xfrm>
            <a:off x="1500554" y="1831412"/>
            <a:ext cx="9206523" cy="358967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1800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E788242D-E2F8-8F7B-3491-A61E1FA5E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4815" y="730509"/>
            <a:ext cx="10322368" cy="920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Pladsholder til tekst 8">
            <a:extLst>
              <a:ext uri="{FF2B5EF4-FFF2-40B4-BE49-F238E27FC236}">
                <a16:creationId xmlns:a16="http://schemas.microsoft.com/office/drawing/2014/main" id="{851A094B-990F-8F94-975B-7B7DD748BD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0554" y="1837452"/>
            <a:ext cx="9206523" cy="358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658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502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472C92E0-91EE-E45C-70DA-61B42DD33B61}"/>
              </a:ext>
            </a:extLst>
          </p:cNvPr>
          <p:cNvSpPr/>
          <p:nvPr/>
        </p:nvSpPr>
        <p:spPr>
          <a:xfrm>
            <a:off x="0" y="0"/>
            <a:ext cx="47301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21">
            <a:extLst>
              <a:ext uri="{FF2B5EF4-FFF2-40B4-BE49-F238E27FC236}">
                <a16:creationId xmlns:a16="http://schemas.microsoft.com/office/drawing/2014/main" id="{F897E297-5976-19F9-D84E-BB274E6A37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971" y="522515"/>
            <a:ext cx="3801742" cy="10072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en titel</a:t>
            </a:r>
          </a:p>
        </p:txBody>
      </p:sp>
      <p:sp>
        <p:nvSpPr>
          <p:cNvPr id="11" name="Pladsholder til tekst 21">
            <a:extLst>
              <a:ext uri="{FF2B5EF4-FFF2-40B4-BE49-F238E27FC236}">
                <a16:creationId xmlns:a16="http://schemas.microsoft.com/office/drawing/2014/main" id="{DCEF3242-672B-6631-1926-D8C0FD3B3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971" y="1687314"/>
            <a:ext cx="3801742" cy="46481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00" b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945550-0D7D-5522-9B2D-2D5A0193F894}"/>
              </a:ext>
            </a:extLst>
          </p:cNvPr>
          <p:cNvSpPr/>
          <p:nvPr/>
        </p:nvSpPr>
        <p:spPr>
          <a:xfrm>
            <a:off x="5287994" y="802258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D99D8A3C-5CA7-A723-C3E7-A5307D49B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9253" y="1940942"/>
            <a:ext cx="2725738" cy="1225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da-DK" dirty="0"/>
          </a:p>
        </p:txBody>
      </p:sp>
      <p:sp>
        <p:nvSpPr>
          <p:cNvPr id="20" name="Pladsholder til tekst 18">
            <a:extLst>
              <a:ext uri="{FF2B5EF4-FFF2-40B4-BE49-F238E27FC236}">
                <a16:creationId xmlns:a16="http://schemas.microsoft.com/office/drawing/2014/main" id="{5729EC31-1F8B-12C8-FE4F-0673D0B2FC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9371" y="1443632"/>
            <a:ext cx="2715620" cy="351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endParaRPr lang="da-DK" dirty="0"/>
          </a:p>
        </p:txBody>
      </p:sp>
      <p:pic>
        <p:nvPicPr>
          <p:cNvPr id="22" name="Grafik 21" descr="Badge 1 med massiv udfyldning">
            <a:extLst>
              <a:ext uri="{FF2B5EF4-FFF2-40B4-BE49-F238E27FC236}">
                <a16:creationId xmlns:a16="http://schemas.microsoft.com/office/drawing/2014/main" id="{067809C9-7D6D-59FB-4EA7-7DF783D26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6075" y="841077"/>
            <a:ext cx="552091" cy="552091"/>
          </a:xfrm>
          <a:prstGeom prst="rect">
            <a:avLst/>
          </a:prstGeom>
        </p:spPr>
      </p:pic>
      <p:pic>
        <p:nvPicPr>
          <p:cNvPr id="24" name="Grafik 23" descr="Badge med massiv udfyldning">
            <a:extLst>
              <a:ext uri="{FF2B5EF4-FFF2-40B4-BE49-F238E27FC236}">
                <a16:creationId xmlns:a16="http://schemas.microsoft.com/office/drawing/2014/main" id="{7950BEEE-DC43-48EE-1F84-DF17B5CA3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5590" y="844774"/>
            <a:ext cx="552091" cy="552091"/>
          </a:xfrm>
          <a:prstGeom prst="rect">
            <a:avLst/>
          </a:prstGeom>
        </p:spPr>
      </p:pic>
      <p:pic>
        <p:nvPicPr>
          <p:cNvPr id="26" name="Grafik 25" descr="Badge 3 med massiv udfyldning">
            <a:extLst>
              <a:ext uri="{FF2B5EF4-FFF2-40B4-BE49-F238E27FC236}">
                <a16:creationId xmlns:a16="http://schemas.microsoft.com/office/drawing/2014/main" id="{15E142B3-F1CC-B292-5B23-E7DCC6A736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6074" y="3545662"/>
            <a:ext cx="552091" cy="552091"/>
          </a:xfrm>
          <a:prstGeom prst="rect">
            <a:avLst/>
          </a:prstGeom>
        </p:spPr>
      </p:pic>
      <p:pic>
        <p:nvPicPr>
          <p:cNvPr id="28" name="Grafik 27" descr="Badge 4 med massiv udfyldning">
            <a:extLst>
              <a:ext uri="{FF2B5EF4-FFF2-40B4-BE49-F238E27FC236}">
                <a16:creationId xmlns:a16="http://schemas.microsoft.com/office/drawing/2014/main" id="{958C1D6D-1D06-04B1-BC27-64577E7096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5590" y="3545662"/>
            <a:ext cx="552091" cy="552091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8415F059-5524-D9B4-D9CE-F5C98ACE4440}"/>
              </a:ext>
            </a:extLst>
          </p:cNvPr>
          <p:cNvSpPr/>
          <p:nvPr/>
        </p:nvSpPr>
        <p:spPr>
          <a:xfrm>
            <a:off x="8557509" y="802258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ladsholder til tekst 18">
            <a:extLst>
              <a:ext uri="{FF2B5EF4-FFF2-40B4-BE49-F238E27FC236}">
                <a16:creationId xmlns:a16="http://schemas.microsoft.com/office/drawing/2014/main" id="{72CBC415-531C-287A-06ED-478D6D3D72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38768" y="1940942"/>
            <a:ext cx="2725738" cy="1225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da-DK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D637F53-0961-D753-9CCA-826C05F25348}"/>
              </a:ext>
            </a:extLst>
          </p:cNvPr>
          <p:cNvSpPr/>
          <p:nvPr/>
        </p:nvSpPr>
        <p:spPr>
          <a:xfrm>
            <a:off x="5298112" y="3506843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tekst 18">
            <a:extLst>
              <a:ext uri="{FF2B5EF4-FFF2-40B4-BE49-F238E27FC236}">
                <a16:creationId xmlns:a16="http://schemas.microsoft.com/office/drawing/2014/main" id="{38A62022-F2CA-406B-233C-54B43978AE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9371" y="4645527"/>
            <a:ext cx="2725738" cy="1225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da-DK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04C7AC0-B565-151A-9F3A-FF359335AF24}"/>
              </a:ext>
            </a:extLst>
          </p:cNvPr>
          <p:cNvSpPr/>
          <p:nvPr/>
        </p:nvSpPr>
        <p:spPr>
          <a:xfrm>
            <a:off x="8557509" y="3506843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Pladsholder til tekst 18">
            <a:extLst>
              <a:ext uri="{FF2B5EF4-FFF2-40B4-BE49-F238E27FC236}">
                <a16:creationId xmlns:a16="http://schemas.microsoft.com/office/drawing/2014/main" id="{987A51DE-FE2B-C476-509E-7E9DBBAE71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38768" y="4645527"/>
            <a:ext cx="2725738" cy="1225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CB54D9B-DC92-DA1A-226B-CD2C8BA86DA7}"/>
              </a:ext>
            </a:extLst>
          </p:cNvPr>
          <p:cNvSpPr/>
          <p:nvPr userDrawn="1"/>
        </p:nvSpPr>
        <p:spPr>
          <a:xfrm>
            <a:off x="0" y="0"/>
            <a:ext cx="47301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506AB1-D825-4EB6-CF40-C3480ED520B7}"/>
              </a:ext>
            </a:extLst>
          </p:cNvPr>
          <p:cNvSpPr/>
          <p:nvPr userDrawn="1"/>
        </p:nvSpPr>
        <p:spPr>
          <a:xfrm>
            <a:off x="5287994" y="802258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Grafik 3" descr="Badge 1 med massiv udfyldning">
            <a:extLst>
              <a:ext uri="{FF2B5EF4-FFF2-40B4-BE49-F238E27FC236}">
                <a16:creationId xmlns:a16="http://schemas.microsoft.com/office/drawing/2014/main" id="{4ED77CCF-5526-0410-E4FD-E7E859138F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56075" y="841077"/>
            <a:ext cx="552091" cy="552091"/>
          </a:xfrm>
          <a:prstGeom prst="rect">
            <a:avLst/>
          </a:prstGeom>
        </p:spPr>
      </p:pic>
      <p:pic>
        <p:nvPicPr>
          <p:cNvPr id="5" name="Grafik 4" descr="Badge med massiv udfyldning">
            <a:extLst>
              <a:ext uri="{FF2B5EF4-FFF2-40B4-BE49-F238E27FC236}">
                <a16:creationId xmlns:a16="http://schemas.microsoft.com/office/drawing/2014/main" id="{FFACF88F-F1AB-4C4D-2E13-D9B9F1A384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25590" y="844774"/>
            <a:ext cx="552091" cy="552091"/>
          </a:xfrm>
          <a:prstGeom prst="rect">
            <a:avLst/>
          </a:prstGeom>
        </p:spPr>
      </p:pic>
      <p:pic>
        <p:nvPicPr>
          <p:cNvPr id="6" name="Grafik 5" descr="Badge 3 med massiv udfyldning">
            <a:extLst>
              <a:ext uri="{FF2B5EF4-FFF2-40B4-BE49-F238E27FC236}">
                <a16:creationId xmlns:a16="http://schemas.microsoft.com/office/drawing/2014/main" id="{8B358B7B-5E14-AE3F-D8AA-B729C070C4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56074" y="3545662"/>
            <a:ext cx="552091" cy="552091"/>
          </a:xfrm>
          <a:prstGeom prst="rect">
            <a:avLst/>
          </a:prstGeom>
        </p:spPr>
      </p:pic>
      <p:pic>
        <p:nvPicPr>
          <p:cNvPr id="7" name="Grafik 6" descr="Badge 4 med massiv udfyldning">
            <a:extLst>
              <a:ext uri="{FF2B5EF4-FFF2-40B4-BE49-F238E27FC236}">
                <a16:creationId xmlns:a16="http://schemas.microsoft.com/office/drawing/2014/main" id="{5D24D015-CF3E-99BD-A501-5E223E43BDA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25590" y="3545662"/>
            <a:ext cx="552091" cy="55209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9DB1CD2-83C8-EE75-BD73-D47E423A7480}"/>
              </a:ext>
            </a:extLst>
          </p:cNvPr>
          <p:cNvSpPr/>
          <p:nvPr userDrawn="1"/>
        </p:nvSpPr>
        <p:spPr>
          <a:xfrm>
            <a:off x="8557509" y="802258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3ED9F8-307B-A01C-39DB-A29F79F7C8DD}"/>
              </a:ext>
            </a:extLst>
          </p:cNvPr>
          <p:cNvSpPr/>
          <p:nvPr userDrawn="1"/>
        </p:nvSpPr>
        <p:spPr>
          <a:xfrm>
            <a:off x="5298112" y="3506843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18AACC1-26AA-FDA8-973D-5F3AAB621549}"/>
              </a:ext>
            </a:extLst>
          </p:cNvPr>
          <p:cNvSpPr/>
          <p:nvPr userDrawn="1"/>
        </p:nvSpPr>
        <p:spPr>
          <a:xfrm>
            <a:off x="8557509" y="3506843"/>
            <a:ext cx="3088256" cy="251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tekst 18">
            <a:extLst>
              <a:ext uri="{FF2B5EF4-FFF2-40B4-BE49-F238E27FC236}">
                <a16:creationId xmlns:a16="http://schemas.microsoft.com/office/drawing/2014/main" id="{A2387C31-BB0B-7872-3143-59931D0571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38768" y="1443631"/>
            <a:ext cx="2715620" cy="351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endParaRPr lang="da-DK" dirty="0"/>
          </a:p>
        </p:txBody>
      </p:sp>
      <p:sp>
        <p:nvSpPr>
          <p:cNvPr id="15" name="Pladsholder til tekst 18">
            <a:extLst>
              <a:ext uri="{FF2B5EF4-FFF2-40B4-BE49-F238E27FC236}">
                <a16:creationId xmlns:a16="http://schemas.microsoft.com/office/drawing/2014/main" id="{B5B4272F-2918-6F2A-E7A6-8F2B35213F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67064" y="4148216"/>
            <a:ext cx="2715620" cy="351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endParaRPr lang="da-DK" dirty="0"/>
          </a:p>
        </p:txBody>
      </p:sp>
      <p:sp>
        <p:nvSpPr>
          <p:cNvPr id="16" name="Pladsholder til tekst 18">
            <a:extLst>
              <a:ext uri="{FF2B5EF4-FFF2-40B4-BE49-F238E27FC236}">
                <a16:creationId xmlns:a16="http://schemas.microsoft.com/office/drawing/2014/main" id="{68813193-889D-153B-1F8B-F898A14E6A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38768" y="4148216"/>
            <a:ext cx="2715620" cy="351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18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8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3CE87A5-ECA9-CD2B-A171-836580D096BB}"/>
              </a:ext>
            </a:extLst>
          </p:cNvPr>
          <p:cNvSpPr/>
          <p:nvPr/>
        </p:nvSpPr>
        <p:spPr>
          <a:xfrm>
            <a:off x="4068792" y="519023"/>
            <a:ext cx="2909977" cy="2909977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3141B8E-46A2-CB74-8EA1-5BE2A7F15701}"/>
              </a:ext>
            </a:extLst>
          </p:cNvPr>
          <p:cNvSpPr/>
          <p:nvPr/>
        </p:nvSpPr>
        <p:spPr>
          <a:xfrm>
            <a:off x="609338" y="2631057"/>
            <a:ext cx="3707920" cy="3707920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2A7E27C-915E-59A0-86E3-1A9945540C1B}"/>
              </a:ext>
            </a:extLst>
          </p:cNvPr>
          <p:cNvSpPr/>
          <p:nvPr/>
        </p:nvSpPr>
        <p:spPr>
          <a:xfrm>
            <a:off x="7330684" y="1620328"/>
            <a:ext cx="4251978" cy="425197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3C725DE-84C6-C88B-AFFF-A919380FF621}"/>
              </a:ext>
            </a:extLst>
          </p:cNvPr>
          <p:cNvSpPr/>
          <p:nvPr/>
        </p:nvSpPr>
        <p:spPr>
          <a:xfrm>
            <a:off x="6827187" y="408346"/>
            <a:ext cx="655079" cy="65507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F3AA8B3-2C05-C4B0-4E6D-48FBCE56521B}"/>
              </a:ext>
            </a:extLst>
          </p:cNvPr>
          <p:cNvSpPr/>
          <p:nvPr userDrawn="1"/>
        </p:nvSpPr>
        <p:spPr>
          <a:xfrm>
            <a:off x="609338" y="2631057"/>
            <a:ext cx="3707920" cy="3707920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8B31E1-3328-84E4-8987-5C462AC11539}"/>
              </a:ext>
            </a:extLst>
          </p:cNvPr>
          <p:cNvSpPr/>
          <p:nvPr/>
        </p:nvSpPr>
        <p:spPr>
          <a:xfrm>
            <a:off x="7644752" y="202328"/>
            <a:ext cx="412036" cy="4120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F6234BE-83D1-240D-4D58-72754CAEE0C1}"/>
              </a:ext>
            </a:extLst>
          </p:cNvPr>
          <p:cNvSpPr/>
          <p:nvPr/>
        </p:nvSpPr>
        <p:spPr>
          <a:xfrm>
            <a:off x="6827187" y="5165925"/>
            <a:ext cx="960956" cy="96095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7FB2691-1176-452F-0A9D-761F697D3882}"/>
              </a:ext>
            </a:extLst>
          </p:cNvPr>
          <p:cNvSpPr/>
          <p:nvPr/>
        </p:nvSpPr>
        <p:spPr>
          <a:xfrm>
            <a:off x="6222758" y="6126881"/>
            <a:ext cx="604429" cy="60442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7E970B3-526D-36C0-6FEC-E52D6E47CF5A}"/>
              </a:ext>
            </a:extLst>
          </p:cNvPr>
          <p:cNvSpPr/>
          <p:nvPr/>
        </p:nvSpPr>
        <p:spPr>
          <a:xfrm>
            <a:off x="634025" y="2062593"/>
            <a:ext cx="822170" cy="822170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1BB4071-3150-A599-8E25-7815CF382353}"/>
              </a:ext>
            </a:extLst>
          </p:cNvPr>
          <p:cNvSpPr/>
          <p:nvPr/>
        </p:nvSpPr>
        <p:spPr>
          <a:xfrm>
            <a:off x="166833" y="1592729"/>
            <a:ext cx="517134" cy="517134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117ABEB-F554-90F4-14E7-F55EE5C5F93E}"/>
              </a:ext>
            </a:extLst>
          </p:cNvPr>
          <p:cNvSpPr/>
          <p:nvPr userDrawn="1"/>
        </p:nvSpPr>
        <p:spPr>
          <a:xfrm>
            <a:off x="4068636" y="525544"/>
            <a:ext cx="2909977" cy="2909977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3A1C5A1-CBFF-C01B-25C4-671C8913BC15}"/>
              </a:ext>
            </a:extLst>
          </p:cNvPr>
          <p:cNvSpPr/>
          <p:nvPr userDrawn="1"/>
        </p:nvSpPr>
        <p:spPr>
          <a:xfrm>
            <a:off x="7323317" y="1625499"/>
            <a:ext cx="4251978" cy="425197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E116660-E934-3A72-FD4F-EA8374349EE7}"/>
              </a:ext>
            </a:extLst>
          </p:cNvPr>
          <p:cNvSpPr/>
          <p:nvPr userDrawn="1"/>
        </p:nvSpPr>
        <p:spPr>
          <a:xfrm>
            <a:off x="6827187" y="408346"/>
            <a:ext cx="655079" cy="65507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6644AE-291D-EBF5-F944-6B80EF6A6CC8}"/>
              </a:ext>
            </a:extLst>
          </p:cNvPr>
          <p:cNvSpPr/>
          <p:nvPr userDrawn="1"/>
        </p:nvSpPr>
        <p:spPr>
          <a:xfrm>
            <a:off x="7644752" y="202328"/>
            <a:ext cx="412036" cy="4120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B193AD5-977E-33AA-201F-ED30ADA9BE8B}"/>
              </a:ext>
            </a:extLst>
          </p:cNvPr>
          <p:cNvSpPr/>
          <p:nvPr userDrawn="1"/>
        </p:nvSpPr>
        <p:spPr>
          <a:xfrm>
            <a:off x="6827187" y="5165925"/>
            <a:ext cx="960956" cy="96095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B76A853-7D73-F331-0265-375AC6A9CC53}"/>
              </a:ext>
            </a:extLst>
          </p:cNvPr>
          <p:cNvSpPr/>
          <p:nvPr userDrawn="1"/>
        </p:nvSpPr>
        <p:spPr>
          <a:xfrm>
            <a:off x="6222758" y="6126881"/>
            <a:ext cx="604429" cy="60442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2CE9343-857D-98C7-B7AC-38BF08846795}"/>
              </a:ext>
            </a:extLst>
          </p:cNvPr>
          <p:cNvSpPr/>
          <p:nvPr userDrawn="1"/>
        </p:nvSpPr>
        <p:spPr>
          <a:xfrm>
            <a:off x="634025" y="2062593"/>
            <a:ext cx="822170" cy="822170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B451847-A9D2-EB28-EEF7-CE27EF5AF4FA}"/>
              </a:ext>
            </a:extLst>
          </p:cNvPr>
          <p:cNvSpPr/>
          <p:nvPr userDrawn="1"/>
        </p:nvSpPr>
        <p:spPr>
          <a:xfrm>
            <a:off x="166833" y="1592729"/>
            <a:ext cx="517134" cy="517134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6">
            <a:extLst>
              <a:ext uri="{FF2B5EF4-FFF2-40B4-BE49-F238E27FC236}">
                <a16:creationId xmlns:a16="http://schemas.microsoft.com/office/drawing/2014/main" id="{8D3A1E7F-5B84-F8A8-41C7-89307A7B2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4319" y="3354628"/>
            <a:ext cx="2508405" cy="22038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2882F17C-00F2-A813-2186-4FE5B2FBF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6787" y="2267340"/>
            <a:ext cx="2813375" cy="28985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0EA4F555-26FA-340F-7755-423F83BD0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7240" y="1063426"/>
            <a:ext cx="1948713" cy="18213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4431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D3A1C5A1-CBFF-C01B-25C4-671C8913BC15}"/>
              </a:ext>
            </a:extLst>
          </p:cNvPr>
          <p:cNvSpPr/>
          <p:nvPr userDrawn="1"/>
        </p:nvSpPr>
        <p:spPr>
          <a:xfrm>
            <a:off x="7330684" y="1620328"/>
            <a:ext cx="4251978" cy="425197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2A7E27C-915E-59A0-86E3-1A9945540C1B}"/>
              </a:ext>
            </a:extLst>
          </p:cNvPr>
          <p:cNvSpPr/>
          <p:nvPr/>
        </p:nvSpPr>
        <p:spPr>
          <a:xfrm>
            <a:off x="7330684" y="1620328"/>
            <a:ext cx="4251978" cy="4251978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3141B8E-46A2-CB74-8EA1-5BE2A7F15701}"/>
              </a:ext>
            </a:extLst>
          </p:cNvPr>
          <p:cNvSpPr/>
          <p:nvPr/>
        </p:nvSpPr>
        <p:spPr>
          <a:xfrm>
            <a:off x="609338" y="2631057"/>
            <a:ext cx="3707920" cy="3707920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117ABEB-F554-90F4-14E7-F55EE5C5F93E}"/>
              </a:ext>
            </a:extLst>
          </p:cNvPr>
          <p:cNvSpPr/>
          <p:nvPr userDrawn="1"/>
        </p:nvSpPr>
        <p:spPr>
          <a:xfrm>
            <a:off x="4068792" y="519023"/>
            <a:ext cx="2909977" cy="2909977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F3AA8B3-2C05-C4B0-4E6D-48FBCE56521B}"/>
              </a:ext>
            </a:extLst>
          </p:cNvPr>
          <p:cNvSpPr/>
          <p:nvPr userDrawn="1"/>
        </p:nvSpPr>
        <p:spPr>
          <a:xfrm>
            <a:off x="624644" y="2631672"/>
            <a:ext cx="3707920" cy="3707920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3CE87A5-ECA9-CD2B-A171-836580D096BB}"/>
              </a:ext>
            </a:extLst>
          </p:cNvPr>
          <p:cNvSpPr/>
          <p:nvPr/>
        </p:nvSpPr>
        <p:spPr>
          <a:xfrm>
            <a:off x="4068792" y="519023"/>
            <a:ext cx="2909977" cy="2909977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3C725DE-84C6-C88B-AFFF-A919380FF621}"/>
              </a:ext>
            </a:extLst>
          </p:cNvPr>
          <p:cNvSpPr/>
          <p:nvPr/>
        </p:nvSpPr>
        <p:spPr>
          <a:xfrm>
            <a:off x="6827187" y="408346"/>
            <a:ext cx="655079" cy="65507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8B31E1-3328-84E4-8987-5C462AC11539}"/>
              </a:ext>
            </a:extLst>
          </p:cNvPr>
          <p:cNvSpPr/>
          <p:nvPr/>
        </p:nvSpPr>
        <p:spPr>
          <a:xfrm>
            <a:off x="7644752" y="202328"/>
            <a:ext cx="412036" cy="41203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F6234BE-83D1-240D-4D58-72754CAEE0C1}"/>
              </a:ext>
            </a:extLst>
          </p:cNvPr>
          <p:cNvSpPr/>
          <p:nvPr/>
        </p:nvSpPr>
        <p:spPr>
          <a:xfrm>
            <a:off x="6827187" y="5165925"/>
            <a:ext cx="960956" cy="960956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7FB2691-1176-452F-0A9D-761F697D3882}"/>
              </a:ext>
            </a:extLst>
          </p:cNvPr>
          <p:cNvSpPr/>
          <p:nvPr/>
        </p:nvSpPr>
        <p:spPr>
          <a:xfrm>
            <a:off x="6222758" y="6126881"/>
            <a:ext cx="604429" cy="604429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7E970B3-526D-36C0-6FEC-E52D6E47CF5A}"/>
              </a:ext>
            </a:extLst>
          </p:cNvPr>
          <p:cNvSpPr/>
          <p:nvPr/>
        </p:nvSpPr>
        <p:spPr>
          <a:xfrm>
            <a:off x="634025" y="2062593"/>
            <a:ext cx="822170" cy="822170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1BB4071-3150-A599-8E25-7815CF382353}"/>
              </a:ext>
            </a:extLst>
          </p:cNvPr>
          <p:cNvSpPr/>
          <p:nvPr/>
        </p:nvSpPr>
        <p:spPr>
          <a:xfrm>
            <a:off x="166833" y="1592729"/>
            <a:ext cx="517134" cy="517134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E116660-E934-3A72-FD4F-EA8374349EE7}"/>
              </a:ext>
            </a:extLst>
          </p:cNvPr>
          <p:cNvSpPr/>
          <p:nvPr userDrawn="1"/>
        </p:nvSpPr>
        <p:spPr>
          <a:xfrm>
            <a:off x="6827187" y="408346"/>
            <a:ext cx="655079" cy="655079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6644AE-291D-EBF5-F944-6B80EF6A6CC8}"/>
              </a:ext>
            </a:extLst>
          </p:cNvPr>
          <p:cNvSpPr/>
          <p:nvPr userDrawn="1"/>
        </p:nvSpPr>
        <p:spPr>
          <a:xfrm>
            <a:off x="7644752" y="202328"/>
            <a:ext cx="412036" cy="412036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B193AD5-977E-33AA-201F-ED30ADA9BE8B}"/>
              </a:ext>
            </a:extLst>
          </p:cNvPr>
          <p:cNvSpPr/>
          <p:nvPr userDrawn="1"/>
        </p:nvSpPr>
        <p:spPr>
          <a:xfrm>
            <a:off x="6827187" y="5165925"/>
            <a:ext cx="960956" cy="960956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B76A853-7D73-F331-0265-375AC6A9CC53}"/>
              </a:ext>
            </a:extLst>
          </p:cNvPr>
          <p:cNvSpPr/>
          <p:nvPr userDrawn="1"/>
        </p:nvSpPr>
        <p:spPr>
          <a:xfrm>
            <a:off x="6222758" y="6126881"/>
            <a:ext cx="604429" cy="604429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2CE9343-857D-98C7-B7AC-38BF08846795}"/>
              </a:ext>
            </a:extLst>
          </p:cNvPr>
          <p:cNvSpPr/>
          <p:nvPr userDrawn="1"/>
        </p:nvSpPr>
        <p:spPr>
          <a:xfrm>
            <a:off x="634025" y="2062593"/>
            <a:ext cx="822170" cy="822170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B451847-A9D2-EB28-EEF7-CE27EF5AF4FA}"/>
              </a:ext>
            </a:extLst>
          </p:cNvPr>
          <p:cNvSpPr/>
          <p:nvPr userDrawn="1"/>
        </p:nvSpPr>
        <p:spPr>
          <a:xfrm>
            <a:off x="166833" y="1592729"/>
            <a:ext cx="517134" cy="517134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6">
            <a:extLst>
              <a:ext uri="{FF2B5EF4-FFF2-40B4-BE49-F238E27FC236}">
                <a16:creationId xmlns:a16="http://schemas.microsoft.com/office/drawing/2014/main" id="{8D3A1E7F-5B84-F8A8-41C7-89307A7B2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2534" y="3450566"/>
            <a:ext cx="2441528" cy="21079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6FD77BF-BF2C-21DC-4882-43FB0B4F4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724" y="1146853"/>
            <a:ext cx="1916112" cy="16543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963992AD-36AD-AA14-246B-14784DE663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6788" y="2537696"/>
            <a:ext cx="2799770" cy="24172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4644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88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62A7267D-C918-DB36-D754-5772D08C7BCC}"/>
              </a:ext>
            </a:extLst>
          </p:cNvPr>
          <p:cNvSpPr/>
          <p:nvPr/>
        </p:nvSpPr>
        <p:spPr>
          <a:xfrm>
            <a:off x="2707198" y="1000369"/>
            <a:ext cx="3865541" cy="3870342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424953F-AE75-0CFA-A043-237400506C4B}"/>
              </a:ext>
            </a:extLst>
          </p:cNvPr>
          <p:cNvSpPr/>
          <p:nvPr userDrawn="1"/>
        </p:nvSpPr>
        <p:spPr>
          <a:xfrm>
            <a:off x="1664677" y="1444443"/>
            <a:ext cx="945116" cy="928104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42640F6-48B9-9D54-8064-CCE4C29C2B1D}"/>
              </a:ext>
            </a:extLst>
          </p:cNvPr>
          <p:cNvSpPr/>
          <p:nvPr userDrawn="1"/>
        </p:nvSpPr>
        <p:spPr>
          <a:xfrm>
            <a:off x="1017996" y="1055077"/>
            <a:ext cx="646681" cy="657469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5A1C686-1919-D26E-A649-6A2CA95AE238}"/>
              </a:ext>
            </a:extLst>
          </p:cNvPr>
          <p:cNvSpPr/>
          <p:nvPr userDrawn="1"/>
        </p:nvSpPr>
        <p:spPr>
          <a:xfrm>
            <a:off x="628086" y="698012"/>
            <a:ext cx="421458" cy="415137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DB872DCC-EF22-B14A-2826-E658749BC0B0}"/>
              </a:ext>
            </a:extLst>
          </p:cNvPr>
          <p:cNvSpPr/>
          <p:nvPr userDrawn="1"/>
        </p:nvSpPr>
        <p:spPr>
          <a:xfrm rot="434490">
            <a:off x="-31068" y="34606"/>
            <a:ext cx="588863" cy="628800"/>
          </a:xfrm>
          <a:custGeom>
            <a:avLst/>
            <a:gdLst>
              <a:gd name="connsiteX0" fmla="*/ 750498 w 750498"/>
              <a:gd name="connsiteY0" fmla="*/ 810883 h 810883"/>
              <a:gd name="connsiteX1" fmla="*/ 0 w 750498"/>
              <a:gd name="connsiteY1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498" h="810883">
                <a:moveTo>
                  <a:pt x="750498" y="810883"/>
                </a:moveTo>
                <a:cubicBezTo>
                  <a:pt x="465107" y="580845"/>
                  <a:pt x="179717" y="350808"/>
                  <a:pt x="0" y="0"/>
                </a:cubicBezTo>
              </a:path>
            </a:pathLst>
          </a:custGeom>
          <a:noFill/>
          <a:ln w="31750" cap="rnd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B9162D4C-0FF4-0AB1-5220-054180FB4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1582" y="1151690"/>
            <a:ext cx="3168834" cy="835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8938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024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4B2934ED-80B3-C39D-96B3-55A412521BF4}"/>
              </a:ext>
            </a:extLst>
          </p:cNvPr>
          <p:cNvSpPr/>
          <p:nvPr userDrawn="1"/>
        </p:nvSpPr>
        <p:spPr>
          <a:xfrm>
            <a:off x="3067106" y="400106"/>
            <a:ext cx="6057788" cy="6057788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256F9EA-ADE3-C741-A761-4DE15FC20E07}"/>
              </a:ext>
            </a:extLst>
          </p:cNvPr>
          <p:cNvSpPr/>
          <p:nvPr/>
        </p:nvSpPr>
        <p:spPr>
          <a:xfrm>
            <a:off x="1740342" y="1867301"/>
            <a:ext cx="1216948" cy="1217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DA5C508-D5C0-6226-2BB7-24969F765FCA}"/>
              </a:ext>
            </a:extLst>
          </p:cNvPr>
          <p:cNvSpPr/>
          <p:nvPr/>
        </p:nvSpPr>
        <p:spPr>
          <a:xfrm>
            <a:off x="1017996" y="1272001"/>
            <a:ext cx="822888" cy="8234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900198F-C982-1CD4-D669-2779E10EC012}"/>
              </a:ext>
            </a:extLst>
          </p:cNvPr>
          <p:cNvSpPr/>
          <p:nvPr/>
        </p:nvSpPr>
        <p:spPr>
          <a:xfrm>
            <a:off x="672696" y="791402"/>
            <a:ext cx="480242" cy="48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Kombinationstegning: figur 25">
            <a:extLst>
              <a:ext uri="{FF2B5EF4-FFF2-40B4-BE49-F238E27FC236}">
                <a16:creationId xmlns:a16="http://schemas.microsoft.com/office/drawing/2014/main" id="{880DA3A5-1D66-5995-C430-B98A24316513}"/>
              </a:ext>
            </a:extLst>
          </p:cNvPr>
          <p:cNvSpPr/>
          <p:nvPr/>
        </p:nvSpPr>
        <p:spPr>
          <a:xfrm rot="434490">
            <a:off x="-19742" y="-52160"/>
            <a:ext cx="750498" cy="810883"/>
          </a:xfrm>
          <a:custGeom>
            <a:avLst/>
            <a:gdLst>
              <a:gd name="connsiteX0" fmla="*/ 750498 w 750498"/>
              <a:gd name="connsiteY0" fmla="*/ 810883 h 810883"/>
              <a:gd name="connsiteX1" fmla="*/ 0 w 750498"/>
              <a:gd name="connsiteY1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498" h="810883">
                <a:moveTo>
                  <a:pt x="750498" y="810883"/>
                </a:moveTo>
                <a:cubicBezTo>
                  <a:pt x="465107" y="580845"/>
                  <a:pt x="179717" y="350808"/>
                  <a:pt x="0" y="0"/>
                </a:cubicBezTo>
              </a:path>
            </a:pathLst>
          </a:custGeom>
          <a:noFill/>
          <a:ln w="31750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Pladsholder til tekst 6">
            <a:extLst>
              <a:ext uri="{FF2B5EF4-FFF2-40B4-BE49-F238E27FC236}">
                <a16:creationId xmlns:a16="http://schemas.microsoft.com/office/drawing/2014/main" id="{965D88F5-7C33-BC52-AA09-64FD07CD6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6114" y="1117474"/>
            <a:ext cx="2799770" cy="835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29" name="Pladsholder til tekst 6">
            <a:extLst>
              <a:ext uri="{FF2B5EF4-FFF2-40B4-BE49-F238E27FC236}">
                <a16:creationId xmlns:a16="http://schemas.microsoft.com/office/drawing/2014/main" id="{EA27D560-FFEF-BF84-9C57-940E4F4838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383" y="2205348"/>
            <a:ext cx="4199233" cy="3164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33619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62A7267D-C918-DB36-D754-5772D08C7BCC}"/>
              </a:ext>
            </a:extLst>
          </p:cNvPr>
          <p:cNvSpPr/>
          <p:nvPr/>
        </p:nvSpPr>
        <p:spPr>
          <a:xfrm>
            <a:off x="2707198" y="1000369"/>
            <a:ext cx="3865541" cy="3870342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424953F-AE75-0CFA-A043-237400506C4B}"/>
              </a:ext>
            </a:extLst>
          </p:cNvPr>
          <p:cNvSpPr/>
          <p:nvPr userDrawn="1"/>
        </p:nvSpPr>
        <p:spPr>
          <a:xfrm>
            <a:off x="1664677" y="1444443"/>
            <a:ext cx="945116" cy="928104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42640F6-48B9-9D54-8064-CCE4C29C2B1D}"/>
              </a:ext>
            </a:extLst>
          </p:cNvPr>
          <p:cNvSpPr/>
          <p:nvPr userDrawn="1"/>
        </p:nvSpPr>
        <p:spPr>
          <a:xfrm>
            <a:off x="1017996" y="1055077"/>
            <a:ext cx="646681" cy="657469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5A1C686-1919-D26E-A649-6A2CA95AE238}"/>
              </a:ext>
            </a:extLst>
          </p:cNvPr>
          <p:cNvSpPr/>
          <p:nvPr userDrawn="1"/>
        </p:nvSpPr>
        <p:spPr>
          <a:xfrm>
            <a:off x="628086" y="698012"/>
            <a:ext cx="421458" cy="415137"/>
          </a:xfrm>
          <a:prstGeom prst="ellipse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DB872DCC-EF22-B14A-2826-E658749BC0B0}"/>
              </a:ext>
            </a:extLst>
          </p:cNvPr>
          <p:cNvSpPr/>
          <p:nvPr userDrawn="1"/>
        </p:nvSpPr>
        <p:spPr>
          <a:xfrm rot="434490">
            <a:off x="-31068" y="34606"/>
            <a:ext cx="588863" cy="628800"/>
          </a:xfrm>
          <a:custGeom>
            <a:avLst/>
            <a:gdLst>
              <a:gd name="connsiteX0" fmla="*/ 750498 w 750498"/>
              <a:gd name="connsiteY0" fmla="*/ 810883 h 810883"/>
              <a:gd name="connsiteX1" fmla="*/ 0 w 750498"/>
              <a:gd name="connsiteY1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498" h="810883">
                <a:moveTo>
                  <a:pt x="750498" y="810883"/>
                </a:moveTo>
                <a:cubicBezTo>
                  <a:pt x="465107" y="580845"/>
                  <a:pt x="179717" y="350808"/>
                  <a:pt x="0" y="0"/>
                </a:cubicBezTo>
              </a:path>
            </a:pathLst>
          </a:custGeom>
          <a:noFill/>
          <a:ln w="31750" cap="rnd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B9162D4C-0FF4-0AB1-5220-054180FB4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1582" y="1151690"/>
            <a:ext cx="3168834" cy="835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714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35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632884" y="440268"/>
            <a:ext cx="7416800" cy="703263"/>
          </a:xfrm>
        </p:spPr>
        <p:txBody>
          <a:bodyPr>
            <a:noAutofit/>
          </a:bodyPr>
          <a:lstStyle>
            <a:lvl1pPr algn="l">
              <a:defRPr sz="2400" b="1"/>
            </a:lvl1pPr>
            <a:lvl2pPr algn="l">
              <a:defRPr sz="2400" b="1"/>
            </a:lvl2pPr>
            <a:lvl3pPr algn="l">
              <a:defRPr sz="2400" b="1"/>
            </a:lvl3pPr>
            <a:lvl4pPr algn="l">
              <a:defRPr sz="2400" b="1"/>
            </a:lvl4pPr>
            <a:lvl5pPr algn="l">
              <a:defRPr sz="2400" b="1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632885" y="1269993"/>
            <a:ext cx="10960100" cy="4191000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38212F6E-62E8-025F-27B1-42058248BD9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96699" y="359028"/>
            <a:ext cx="1258987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293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012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1182E-E397-47FD-B910-8E234095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792714-7B6D-4A9A-B375-B6B0E5C1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09A1-CA16-42BF-AD5E-03D86820E050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0AF7D4E-9B4A-4472-8E64-F96213C3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475FB89-6E5E-4EBA-8BE6-77EF854B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5DDB-EE3E-40F1-9B50-664DDD0FA5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080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id bagrgund tekstfe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A88C9-3BCA-D421-EEE6-489BE2B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323"/>
            <a:ext cx="10515600" cy="92074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27D0E4-589A-2244-CD10-0515D75966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35494"/>
            <a:ext cx="10515600" cy="4486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pic>
        <p:nvPicPr>
          <p:cNvPr id="3" name="Billede 10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06322C49-B95F-04A8-524B-8BD871BEC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2" y="233037"/>
            <a:ext cx="1818896" cy="6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39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èn overskrift, tre obje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A88C9-3BCA-D421-EEE6-489BE2B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885"/>
            <a:ext cx="10515600" cy="92074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663D696B-DF8A-D6E8-94E3-58B7D2B6E9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10056" y="1707502"/>
            <a:ext cx="3371888" cy="4503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90BE76E4-AC3F-C0FD-21A5-8EC4F9F4FA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707502"/>
            <a:ext cx="3371888" cy="4503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68E0CE25-08C5-13AB-258F-DEC1B7F47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81912" y="1707502"/>
            <a:ext cx="3371888" cy="4503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a-DK" dirty="0"/>
          </a:p>
        </p:txBody>
      </p:sp>
      <p:pic>
        <p:nvPicPr>
          <p:cNvPr id="3" name="Billede 10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077517C1-57BE-3C06-76C5-125A76A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2" y="233037"/>
            <a:ext cx="1818896" cy="6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95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8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no pic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2C2DE219-33C6-A7E3-FE38-E2888694B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52122" y="3559791"/>
            <a:ext cx="5400000" cy="540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16CB9C1-1168-DC60-F83C-216ED81709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26204" y="-1701684"/>
            <a:ext cx="3960000" cy="3960000"/>
          </a:xfrm>
          <a:prstGeom prst="ellipse">
            <a:avLst/>
          </a:prstGeom>
          <a:solidFill>
            <a:srgbClr val="FFFFF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0AA5BC8-B46B-F7D9-EDD5-81A153A984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25056" y="172855"/>
            <a:ext cx="4932000" cy="4932548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94D425-07AD-E7D7-9D72-D1DA625002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64085" y="2780928"/>
            <a:ext cx="2520000" cy="252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139334C-B5A2-ACD8-DA69-BE9378DC5F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68" y="368592"/>
            <a:ext cx="2228093" cy="84125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2A9D9FC-5A48-9086-E672-9944971371E0}"/>
              </a:ext>
            </a:extLst>
          </p:cNvPr>
          <p:cNvSpPr/>
          <p:nvPr userDrawn="1"/>
        </p:nvSpPr>
        <p:spPr>
          <a:xfrm>
            <a:off x="7152122" y="3559791"/>
            <a:ext cx="5400000" cy="540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CAB28EC-5252-8B2F-0968-259EE52B3EC2}"/>
              </a:ext>
            </a:extLst>
          </p:cNvPr>
          <p:cNvSpPr/>
          <p:nvPr userDrawn="1"/>
        </p:nvSpPr>
        <p:spPr>
          <a:xfrm>
            <a:off x="7626204" y="-1701684"/>
            <a:ext cx="3960000" cy="3960000"/>
          </a:xfrm>
          <a:prstGeom prst="ellipse">
            <a:avLst/>
          </a:prstGeom>
          <a:solidFill>
            <a:srgbClr val="FFFFF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B168CE0-7676-D809-12B9-30911BF62EE6}"/>
              </a:ext>
            </a:extLst>
          </p:cNvPr>
          <p:cNvSpPr/>
          <p:nvPr userDrawn="1"/>
        </p:nvSpPr>
        <p:spPr>
          <a:xfrm>
            <a:off x="-1825056" y="172855"/>
            <a:ext cx="4932000" cy="4932548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CEBE64D-10DD-04E9-D948-570908CF2D32}"/>
              </a:ext>
            </a:extLst>
          </p:cNvPr>
          <p:cNvSpPr/>
          <p:nvPr userDrawn="1"/>
        </p:nvSpPr>
        <p:spPr>
          <a:xfrm>
            <a:off x="6864085" y="2780928"/>
            <a:ext cx="2520000" cy="252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B896D1B-2BE4-E515-94F3-8C2E98DAEB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68" y="368592"/>
            <a:ext cx="2228093" cy="841250"/>
          </a:xfrm>
          <a:prstGeom prst="rect">
            <a:avLst/>
          </a:prstGeom>
        </p:spPr>
      </p:pic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B41A2C8-6C86-FB4A-AAB3-929835579E0D}"/>
              </a:ext>
            </a:extLst>
          </p:cNvPr>
          <p:cNvCxnSpPr>
            <a:cxnSpLocks/>
          </p:cNvCxnSpPr>
          <p:nvPr userDrawn="1"/>
        </p:nvCxnSpPr>
        <p:spPr>
          <a:xfrm>
            <a:off x="924269" y="6104054"/>
            <a:ext cx="37502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E33EE05-8F95-4893-238B-F149EB10E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241" y="5281159"/>
            <a:ext cx="9982200" cy="90839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587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round pic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05943B48-CF60-12FF-560D-10C67186DC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20619" y="914398"/>
            <a:ext cx="5253136" cy="5253135"/>
          </a:xfrm>
          <a:custGeom>
            <a:avLst/>
            <a:gdLst>
              <a:gd name="connsiteX0" fmla="*/ 2626568 w 5253136"/>
              <a:gd name="connsiteY0" fmla="*/ 0 h 5253135"/>
              <a:gd name="connsiteX1" fmla="*/ 5253136 w 5253136"/>
              <a:gd name="connsiteY1" fmla="*/ 2626568 h 5253135"/>
              <a:gd name="connsiteX2" fmla="*/ 2895119 w 5253136"/>
              <a:gd name="connsiteY2" fmla="*/ 5239576 h 5253135"/>
              <a:gd name="connsiteX3" fmla="*/ 2626588 w 5253136"/>
              <a:gd name="connsiteY3" fmla="*/ 5253135 h 5253135"/>
              <a:gd name="connsiteX4" fmla="*/ 2626548 w 5253136"/>
              <a:gd name="connsiteY4" fmla="*/ 5253135 h 5253135"/>
              <a:gd name="connsiteX5" fmla="*/ 2358017 w 5253136"/>
              <a:gd name="connsiteY5" fmla="*/ 5239576 h 5253135"/>
              <a:gd name="connsiteX6" fmla="*/ 0 w 5253136"/>
              <a:gd name="connsiteY6" fmla="*/ 2626568 h 5253135"/>
              <a:gd name="connsiteX7" fmla="*/ 2626568 w 5253136"/>
              <a:gd name="connsiteY7" fmla="*/ 0 h 52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136" h="5253135">
                <a:moveTo>
                  <a:pt x="2626568" y="0"/>
                </a:moveTo>
                <a:cubicBezTo>
                  <a:pt x="4077181" y="0"/>
                  <a:pt x="5253136" y="1175955"/>
                  <a:pt x="5253136" y="2626568"/>
                </a:cubicBezTo>
                <a:cubicBezTo>
                  <a:pt x="5253136" y="3986518"/>
                  <a:pt x="4219582" y="5105069"/>
                  <a:pt x="2895119" y="5239576"/>
                </a:cubicBezTo>
                <a:lnTo>
                  <a:pt x="2626588" y="5253135"/>
                </a:lnTo>
                <a:lnTo>
                  <a:pt x="2626548" y="5253135"/>
                </a:lnTo>
                <a:lnTo>
                  <a:pt x="2358017" y="5239576"/>
                </a:lnTo>
                <a:cubicBezTo>
                  <a:pt x="1033554" y="5105069"/>
                  <a:pt x="0" y="3986518"/>
                  <a:pt x="0" y="2626568"/>
                </a:cubicBezTo>
                <a:cubicBezTo>
                  <a:pt x="0" y="1175955"/>
                  <a:pt x="1175955" y="0"/>
                  <a:pt x="262656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Indsæt billede ved at trykke</a:t>
            </a:r>
          </a:p>
          <a:p>
            <a:r>
              <a:rPr lang="da-DK" dirty="0"/>
              <a:t>på ikonet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61457B-7A00-BE74-BFA9-F4B6924A8C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98877" y="436141"/>
            <a:ext cx="6209653" cy="6209653"/>
          </a:xfrm>
          <a:prstGeom prst="ellipse">
            <a:avLst/>
          </a:prstGeom>
          <a:noFill/>
          <a:ln w="31750" cap="rnd" cmpd="sng">
            <a:solidFill>
              <a:schemeClr val="accent1">
                <a:lumMod val="50000"/>
              </a:schemeClr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81456"/>
                      <a:gd name="connsiteY0" fmla="*/ 3440728 h 6881456"/>
                      <a:gd name="connsiteX1" fmla="*/ 3440728 w 6881456"/>
                      <a:gd name="connsiteY1" fmla="*/ 0 h 6881456"/>
                      <a:gd name="connsiteX2" fmla="*/ 6881456 w 6881456"/>
                      <a:gd name="connsiteY2" fmla="*/ 3440728 h 6881456"/>
                      <a:gd name="connsiteX3" fmla="*/ 3440728 w 6881456"/>
                      <a:gd name="connsiteY3" fmla="*/ 6881456 h 6881456"/>
                      <a:gd name="connsiteX4" fmla="*/ 0 w 6881456"/>
                      <a:gd name="connsiteY4" fmla="*/ 3440728 h 688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1456" h="6881456" extrusionOk="0">
                        <a:moveTo>
                          <a:pt x="0" y="3440728"/>
                        </a:moveTo>
                        <a:cubicBezTo>
                          <a:pt x="-311743" y="1348176"/>
                          <a:pt x="1321922" y="82023"/>
                          <a:pt x="3440728" y="0"/>
                        </a:cubicBezTo>
                        <a:cubicBezTo>
                          <a:pt x="5364081" y="4861"/>
                          <a:pt x="6599758" y="1549423"/>
                          <a:pt x="6881456" y="3440728"/>
                        </a:cubicBezTo>
                        <a:cubicBezTo>
                          <a:pt x="6662966" y="5554358"/>
                          <a:pt x="5334828" y="6915515"/>
                          <a:pt x="3440728" y="6881456"/>
                        </a:cubicBezTo>
                        <a:cubicBezTo>
                          <a:pt x="1299638" y="6749694"/>
                          <a:pt x="47898" y="5363876"/>
                          <a:pt x="0" y="34407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025EA5B-C75B-5425-97DE-01FEF651EEEE}"/>
              </a:ext>
            </a:extLst>
          </p:cNvPr>
          <p:cNvSpPr/>
          <p:nvPr/>
        </p:nvSpPr>
        <p:spPr>
          <a:xfrm>
            <a:off x="8552300" y="-2200863"/>
            <a:ext cx="5400000" cy="540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94808F8-E191-7B2F-802B-A4244C832E1B}"/>
              </a:ext>
            </a:extLst>
          </p:cNvPr>
          <p:cNvSpPr/>
          <p:nvPr/>
        </p:nvSpPr>
        <p:spPr>
          <a:xfrm>
            <a:off x="7081226" y="727787"/>
            <a:ext cx="2520000" cy="252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79CD613-CCEE-1FC4-643F-1B1FF482494F}"/>
              </a:ext>
            </a:extLst>
          </p:cNvPr>
          <p:cNvSpPr/>
          <p:nvPr userDrawn="1"/>
        </p:nvSpPr>
        <p:spPr>
          <a:xfrm>
            <a:off x="-1098877" y="436140"/>
            <a:ext cx="6209653" cy="6209653"/>
          </a:xfrm>
          <a:prstGeom prst="ellipse">
            <a:avLst/>
          </a:prstGeom>
          <a:noFill/>
          <a:ln w="31750" cap="rnd" cmpd="sng">
            <a:solidFill>
              <a:schemeClr val="accent5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81456"/>
                      <a:gd name="connsiteY0" fmla="*/ 3440728 h 6881456"/>
                      <a:gd name="connsiteX1" fmla="*/ 3440728 w 6881456"/>
                      <a:gd name="connsiteY1" fmla="*/ 0 h 6881456"/>
                      <a:gd name="connsiteX2" fmla="*/ 6881456 w 6881456"/>
                      <a:gd name="connsiteY2" fmla="*/ 3440728 h 6881456"/>
                      <a:gd name="connsiteX3" fmla="*/ 3440728 w 6881456"/>
                      <a:gd name="connsiteY3" fmla="*/ 6881456 h 6881456"/>
                      <a:gd name="connsiteX4" fmla="*/ 0 w 6881456"/>
                      <a:gd name="connsiteY4" fmla="*/ 3440728 h 688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1456" h="6881456" extrusionOk="0">
                        <a:moveTo>
                          <a:pt x="0" y="3440728"/>
                        </a:moveTo>
                        <a:cubicBezTo>
                          <a:pt x="-311743" y="1348176"/>
                          <a:pt x="1321922" y="82023"/>
                          <a:pt x="3440728" y="0"/>
                        </a:cubicBezTo>
                        <a:cubicBezTo>
                          <a:pt x="5364081" y="4861"/>
                          <a:pt x="6599758" y="1549423"/>
                          <a:pt x="6881456" y="3440728"/>
                        </a:cubicBezTo>
                        <a:cubicBezTo>
                          <a:pt x="6662966" y="5554358"/>
                          <a:pt x="5334828" y="6915515"/>
                          <a:pt x="3440728" y="6881456"/>
                        </a:cubicBezTo>
                        <a:cubicBezTo>
                          <a:pt x="1299638" y="6749694"/>
                          <a:pt x="47898" y="5363876"/>
                          <a:pt x="0" y="34407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1D232E-607E-0A0F-D3B8-23EA05328981}"/>
              </a:ext>
            </a:extLst>
          </p:cNvPr>
          <p:cNvSpPr/>
          <p:nvPr userDrawn="1"/>
        </p:nvSpPr>
        <p:spPr>
          <a:xfrm>
            <a:off x="8552300" y="-2200863"/>
            <a:ext cx="5400000" cy="540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FD9A1C3-89E2-9C4E-08AB-ADE088E34223}"/>
              </a:ext>
            </a:extLst>
          </p:cNvPr>
          <p:cNvSpPr/>
          <p:nvPr userDrawn="1"/>
        </p:nvSpPr>
        <p:spPr>
          <a:xfrm>
            <a:off x="7081226" y="727787"/>
            <a:ext cx="2520000" cy="25200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7" name="Pladsholder til tekst 15">
            <a:extLst>
              <a:ext uri="{FF2B5EF4-FFF2-40B4-BE49-F238E27FC236}">
                <a16:creationId xmlns:a16="http://schemas.microsoft.com/office/drawing/2014/main" id="{BEEA16E3-A5E2-0855-4482-279792F9C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4763320"/>
            <a:ext cx="5400000" cy="9083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8" name="Pladsholder til tekst 15">
            <a:extLst>
              <a:ext uri="{FF2B5EF4-FFF2-40B4-BE49-F238E27FC236}">
                <a16:creationId xmlns:a16="http://schemas.microsoft.com/office/drawing/2014/main" id="{6D44003B-7C03-F9A5-2DE0-1A2B7E8AF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712606"/>
            <a:ext cx="5400000" cy="4563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a-DK" sz="18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11" name="Billede 10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FA0F6A86-9832-73C3-77F7-0F6B1ECC9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65" y="162699"/>
            <a:ext cx="2334773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bg>
      <p:bgPr>
        <a:solidFill>
          <a:schemeClr val="accent6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1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8447"/>
            <a:ext cx="10815319" cy="2007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5400" y="2574520"/>
            <a:ext cx="7070090" cy="3392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9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instagram.com/p/CzlvQp1tBkL/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24CA008-B1AD-1A52-8B8F-1E9FDC8F92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1998" y="583142"/>
            <a:ext cx="5048155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Årshjul 2024 / 2025</a:t>
            </a:r>
          </a:p>
        </p:txBody>
      </p:sp>
      <p:pic>
        <p:nvPicPr>
          <p:cNvPr id="4098" name="Picture 2" descr="Årshjul - Danmarks Jægerforbund">
            <a:extLst>
              <a:ext uri="{FF2B5EF4-FFF2-40B4-BE49-F238E27FC236}">
                <a16:creationId xmlns:a16="http://schemas.microsoft.com/office/drawing/2014/main" id="{67EB3727-A7A0-EF15-2055-F8B9AB0C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84" y="821642"/>
            <a:ext cx="5453216" cy="545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50B83AF-61ED-1400-5D65-9918DE1685F3}"/>
              </a:ext>
            </a:extLst>
          </p:cNvPr>
          <p:cNvSpPr txBox="1"/>
          <p:nvPr/>
        </p:nvSpPr>
        <p:spPr>
          <a:xfrm>
            <a:off x="536081" y="1873653"/>
            <a:ext cx="65310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	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KLIMA DAG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faglig inspirationsdag  		sammen med 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Vidensdag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EAAA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	UGE 47 2024 TEMA uge kantinen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Marts    	Markedsdag torsdag 13. marts uge 11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Marts	2025	Earth 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Overshoot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19. marts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 		UGE XX 2025 </a:t>
            </a:r>
            <a:r>
              <a:rPr lang="da-DK" sz="2000" dirty="0">
                <a:solidFill>
                  <a:prstClr val="black"/>
                </a:solidFill>
                <a:latin typeface="Calibri"/>
              </a:rPr>
              <a:t>tema uge i kan</a:t>
            </a:r>
            <a:r>
              <a: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tinen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 2025	VCTA - vi gentager succesen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1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527DC-650F-BF36-5DB2-5112DCCF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31" y="417330"/>
            <a:ext cx="11503659" cy="923330"/>
          </a:xfrm>
        </p:spPr>
        <p:txBody>
          <a:bodyPr/>
          <a:lstStyle/>
          <a:p>
            <a:r>
              <a:rPr lang="da-DK" sz="6000" dirty="0" err="1"/>
              <a:t>Videncafé</a:t>
            </a:r>
            <a:r>
              <a:rPr lang="da-DK" sz="6000" dirty="0"/>
              <a:t> på Akademiet 6. August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961235-9571-567A-6752-9BEC26229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Billede af 3 mennesker">
            <a:extLst>
              <a:ext uri="{FF2B5EF4-FFF2-40B4-BE49-F238E27FC236}">
                <a16:creationId xmlns:a16="http://schemas.microsoft.com/office/drawing/2014/main" id="{156A2FBC-06CC-A4D2-62A7-897EEB0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66" y="1917918"/>
            <a:ext cx="6401693" cy="470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vad er Donutmodellen, og hvorfor har Anders Morgenthaler forelsket sig i  den?">
            <a:extLst>
              <a:ext uri="{FF2B5EF4-FFF2-40B4-BE49-F238E27FC236}">
                <a16:creationId xmlns:a16="http://schemas.microsoft.com/office/drawing/2014/main" id="{0AA8E56A-6E8B-B898-61B1-6811BCCD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8" y="3080514"/>
            <a:ext cx="4502511" cy="252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2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F5F9-43D7-C1E6-7227-F98C575E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9" y="95306"/>
            <a:ext cx="10815319" cy="1477328"/>
          </a:xfrm>
        </p:spPr>
        <p:txBody>
          <a:bodyPr/>
          <a:lstStyle/>
          <a:p>
            <a:r>
              <a:rPr lang="da-DK" sz="4800" dirty="0"/>
              <a:t>uge 47, 2024 og forår 2025 </a:t>
            </a:r>
            <a:br>
              <a:rPr lang="da-DK" sz="4800" dirty="0"/>
            </a:br>
            <a:r>
              <a:rPr lang="da-DK" sz="4800" dirty="0"/>
              <a:t>- klimauge i kantine</a:t>
            </a:r>
          </a:p>
        </p:txBody>
      </p:sp>
      <p:pic>
        <p:nvPicPr>
          <p:cNvPr id="1028" name="Picture 4" descr="Minimering af madspild og klimaaftryk fylder for DinnerdeLuxe - DI Service">
            <a:extLst>
              <a:ext uri="{FF2B5EF4-FFF2-40B4-BE49-F238E27FC236}">
                <a16:creationId xmlns:a16="http://schemas.microsoft.com/office/drawing/2014/main" id="{96BBD67D-131C-A973-70A0-987A21AB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94" y="1831780"/>
            <a:ext cx="457200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l: højre 3" descr="pil">
            <a:extLst>
              <a:ext uri="{FF2B5EF4-FFF2-40B4-BE49-F238E27FC236}">
                <a16:creationId xmlns:a16="http://schemas.microsoft.com/office/drawing/2014/main" id="{7C9C5536-2BFF-C0AE-1B9F-8714F110E12F}"/>
              </a:ext>
            </a:extLst>
          </p:cNvPr>
          <p:cNvSpPr/>
          <p:nvPr/>
        </p:nvSpPr>
        <p:spPr>
          <a:xfrm>
            <a:off x="5063972" y="2958731"/>
            <a:ext cx="1848465" cy="61943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05F90B0-F66E-276C-450C-3651805110FE}"/>
              </a:ext>
            </a:extLst>
          </p:cNvPr>
          <p:cNvSpPr txBox="1">
            <a:spLocks/>
          </p:cNvSpPr>
          <p:nvPr/>
        </p:nvSpPr>
        <p:spPr>
          <a:xfrm>
            <a:off x="580544" y="4866883"/>
            <a:ext cx="1081531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Samarbejde med Torben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Alle lokationer (kantine og cafe)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Skiltning, inspiration, dialog og debat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Quiz og præmier -</a:t>
            </a:r>
          </a:p>
        </p:txBody>
      </p:sp>
      <p:pic>
        <p:nvPicPr>
          <p:cNvPr id="3" name="Picture 12" descr="Course: #TagDel i klimaet, Section: Kend dine CO2-syndere">
            <a:extLst>
              <a:ext uri="{FF2B5EF4-FFF2-40B4-BE49-F238E27FC236}">
                <a16:creationId xmlns:a16="http://schemas.microsoft.com/office/drawing/2014/main" id="{23A3F0B2-DE57-128C-63EC-287F3964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" y="1496300"/>
            <a:ext cx="4171720" cy="313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4B0A3-1D35-E7CE-5926-7EDDE56F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7" y="329809"/>
            <a:ext cx="10815319" cy="1107996"/>
          </a:xfrm>
        </p:spPr>
        <p:txBody>
          <a:bodyPr/>
          <a:lstStyle/>
          <a:p>
            <a:r>
              <a:rPr lang="da-DK" dirty="0"/>
              <a:t>Markedsdag  Marts 2025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48F24A-713A-96AA-2A0D-501742AC121F}"/>
              </a:ext>
            </a:extLst>
          </p:cNvPr>
          <p:cNvSpPr txBox="1"/>
          <p:nvPr/>
        </p:nvSpPr>
        <p:spPr>
          <a:xfrm>
            <a:off x="85232" y="64504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https://www.instagram.com/p/CzlvQp1tBkL/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lede 5" descr="billede fra markedsdag">
            <a:extLst>
              <a:ext uri="{FF2B5EF4-FFF2-40B4-BE49-F238E27FC236}">
                <a16:creationId xmlns:a16="http://schemas.microsoft.com/office/drawing/2014/main" id="{9CFC3882-AE35-2E06-4AAD-EEEB0A117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604" y="1395707"/>
            <a:ext cx="3028474" cy="500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 descr="billede fra markedsdag">
            <a:extLst>
              <a:ext uri="{FF2B5EF4-FFF2-40B4-BE49-F238E27FC236}">
                <a16:creationId xmlns:a16="http://schemas.microsoft.com/office/drawing/2014/main" id="{8B61AB27-7422-8026-6D0E-02855011D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255" y="1411809"/>
            <a:ext cx="2934145" cy="498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lede 9" descr="billede fra markedsdag">
            <a:extLst>
              <a:ext uri="{FF2B5EF4-FFF2-40B4-BE49-F238E27FC236}">
                <a16:creationId xmlns:a16="http://schemas.microsoft.com/office/drawing/2014/main" id="{7BBCB003-5CCD-4E3F-F733-530A89FD7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102" y="3720473"/>
            <a:ext cx="2338714" cy="267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lede 11" descr="billede fra markedsdag">
            <a:extLst>
              <a:ext uri="{FF2B5EF4-FFF2-40B4-BE49-F238E27FC236}">
                <a16:creationId xmlns:a16="http://schemas.microsoft.com/office/drawing/2014/main" id="{F07CF8E7-CAE5-5822-4069-FA8096F6A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87" y="1395707"/>
            <a:ext cx="2934145" cy="5001664"/>
          </a:xfrm>
          <a:prstGeom prst="rect">
            <a:avLst/>
          </a:prstGeom>
        </p:spPr>
      </p:pic>
      <p:pic>
        <p:nvPicPr>
          <p:cNvPr id="14" name="Billede 13" descr="Beskrivelse af markedsdag">
            <a:extLst>
              <a:ext uri="{FF2B5EF4-FFF2-40B4-BE49-F238E27FC236}">
                <a16:creationId xmlns:a16="http://schemas.microsoft.com/office/drawing/2014/main" id="{09BE8B2E-7423-4950-F918-97BD0F8E8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336" y="1766916"/>
            <a:ext cx="5362480" cy="137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11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7CD39-0068-B91E-4469-60EE917B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28447"/>
            <a:ext cx="10815319" cy="1107996"/>
          </a:xfrm>
        </p:spPr>
        <p:txBody>
          <a:bodyPr/>
          <a:lstStyle/>
          <a:p>
            <a:r>
              <a:rPr lang="da-DK" dirty="0"/>
              <a:t>19. MARTS 2025 (Danmark) </a:t>
            </a:r>
          </a:p>
        </p:txBody>
      </p:sp>
      <p:pic>
        <p:nvPicPr>
          <p:cNvPr id="3" name="Picture 2" descr="inforgrafik over Country overshoot days 2025">
            <a:extLst>
              <a:ext uri="{FF2B5EF4-FFF2-40B4-BE49-F238E27FC236}">
                <a16:creationId xmlns:a16="http://schemas.microsoft.com/office/drawing/2014/main" id="{2C21B258-B28E-0478-5D0C-E637BA0C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09" y="1136443"/>
            <a:ext cx="7153852" cy="55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69D92-FE27-4DC8-C271-BA9CE316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92" y="0"/>
            <a:ext cx="10815319" cy="1107996"/>
          </a:xfrm>
        </p:spPr>
        <p:txBody>
          <a:bodyPr/>
          <a:lstStyle/>
          <a:p>
            <a:r>
              <a:rPr lang="da-DK" dirty="0"/>
              <a:t>VCTA - </a:t>
            </a:r>
            <a:r>
              <a:rPr lang="da-DK" sz="4800" dirty="0"/>
              <a:t>Vi gentager succesen fra 2024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7C51529-0990-754A-E3C9-7F4BE88CC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&quot;vi cykler til arbejde&quot; grafik">
            <a:extLst>
              <a:ext uri="{FF2B5EF4-FFF2-40B4-BE49-F238E27FC236}">
                <a16:creationId xmlns:a16="http://schemas.microsoft.com/office/drawing/2014/main" id="{AFBF91AF-AC16-C912-3D76-CDD9B5D7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348" y="1107996"/>
            <a:ext cx="6356142" cy="424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tabel over cyklister fra Erhvervsakademi Aarhus">
            <a:extLst>
              <a:ext uri="{FF2B5EF4-FFF2-40B4-BE49-F238E27FC236}">
                <a16:creationId xmlns:a16="http://schemas.microsoft.com/office/drawing/2014/main" id="{9DE84581-2FDA-F672-7064-542685CD1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/>
          <a:stretch/>
        </p:blipFill>
        <p:spPr bwMode="auto">
          <a:xfrm>
            <a:off x="552756" y="4876800"/>
            <a:ext cx="9277350" cy="181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1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6AB1C-9A5E-61A8-FFB5-378927C47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919" y="583332"/>
            <a:ext cx="6719570" cy="2215991"/>
          </a:xfrm>
        </p:spPr>
        <p:txBody>
          <a:bodyPr/>
          <a:lstStyle/>
          <a:p>
            <a:r>
              <a:rPr lang="da-DK" dirty="0"/>
              <a:t>Projekt</a:t>
            </a:r>
            <a:br>
              <a:rPr lang="da-DK" dirty="0"/>
            </a:br>
            <a:r>
              <a:rPr lang="da-DK" dirty="0"/>
              <a:t>ESG-rapport </a:t>
            </a:r>
          </a:p>
        </p:txBody>
      </p:sp>
    </p:spTree>
    <p:extLst>
      <p:ext uri="{BB962C8B-B14F-4D97-AF65-F5344CB8AC3E}">
        <p14:creationId xmlns:p14="http://schemas.microsoft.com/office/powerpoint/2010/main" val="139097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14"/>
          </p:nvPr>
        </p:nvSpPr>
        <p:spPr>
          <a:xfrm>
            <a:off x="1643604" y="1972427"/>
            <a:ext cx="9319519" cy="53211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Projektleder: Cecilie Jacobsen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Projektopstart februar 2024 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Dataindsamling ➡️ Baseline 2024 inkl. målepunkter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Interessent analyse ➡️ Studerende, Medarbejdere, Aftagervirksomheder, Samarbejdspartnere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TBD:  format og output➡️ website, undervisningsmateriale, rapport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r>
              <a:rPr lang="da-DK" dirty="0"/>
              <a:t>ESG-Rammeværktøj u</a:t>
            </a:r>
            <a:r>
              <a:rPr lang="da-DK" sz="1800" dirty="0"/>
              <a:t>dviklet af Lederne, Danske Bank og Deloitte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370389" y="189425"/>
            <a:ext cx="11275639" cy="900113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Status Erhvervsakademiet ESG rapport</a:t>
            </a:r>
          </a:p>
        </p:txBody>
      </p:sp>
    </p:spTree>
    <p:extLst>
      <p:ext uri="{BB962C8B-B14F-4D97-AF65-F5344CB8AC3E}">
        <p14:creationId xmlns:p14="http://schemas.microsoft.com/office/powerpoint/2010/main" val="144161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rhvervsakademi Aarhus">
  <a:themeElements>
    <a:clrScheme name="Brugerdefineret 1">
      <a:dk1>
        <a:sysClr val="windowText" lastClr="000000"/>
      </a:dk1>
      <a:lt1>
        <a:sysClr val="window" lastClr="FFFFFF"/>
      </a:lt1>
      <a:dk2>
        <a:srgbClr val="818A8F"/>
      </a:dk2>
      <a:lt2>
        <a:srgbClr val="E0E6E6"/>
      </a:lt2>
      <a:accent1>
        <a:srgbClr val="BED4DB"/>
      </a:accent1>
      <a:accent2>
        <a:srgbClr val="F4EBC0"/>
      </a:accent2>
      <a:accent3>
        <a:srgbClr val="F0E87D"/>
      </a:accent3>
      <a:accent4>
        <a:srgbClr val="80B4BF"/>
      </a:accent4>
      <a:accent5>
        <a:srgbClr val="F3F4F7"/>
      </a:accent5>
      <a:accent6>
        <a:srgbClr val="3A646D"/>
      </a:accent6>
      <a:hlink>
        <a:srgbClr val="0070C0"/>
      </a:hlink>
      <a:folHlink>
        <a:srgbClr val="532E60"/>
      </a:folHlink>
    </a:clrScheme>
    <a:fontScheme name="Erhvervsakademi Aarhus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hvervsakademi Aarhus PP theme" id="{0A4C1737-1952-421D-9CF4-E6EDB83D25B1}" vid="{6250A82E-684C-4B82-A9A3-E17BE857D31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BAE0813A4F34F80169E2F2C4C90BF" ma:contentTypeVersion="0" ma:contentTypeDescription="Opret et nyt dokument." ma:contentTypeScope="" ma:versionID="b117af3afbff5d4b261161d2b47909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39a22fa64077dee4a0dc6b637cf7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3839F6-C5FC-4A42-B5D7-C6833095BC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5347-606B-4659-AA91-C89E811AD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30EAA9-823B-45F8-8AB9-DCA7486FBB49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214</Words>
  <Application>Microsoft Office PowerPoint</Application>
  <PresentationFormat>Widescreen</PresentationFormat>
  <Paragraphs>40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Lucida Sans</vt:lpstr>
      <vt:lpstr>Office Theme</vt:lpstr>
      <vt:lpstr>Erhvervsakademi Aarhus</vt:lpstr>
      <vt:lpstr>Årshjul 2024 / 2025</vt:lpstr>
      <vt:lpstr>Videncafé på Akademiet 6. August </vt:lpstr>
      <vt:lpstr>uge 47, 2024 og forår 2025  - klimauge i kantine</vt:lpstr>
      <vt:lpstr>Markedsdag  Marts 2025 </vt:lpstr>
      <vt:lpstr>19. MARTS 2025 (Danmark) </vt:lpstr>
      <vt:lpstr>VCTA - Vi gentager succesen fra 2024</vt:lpstr>
      <vt:lpstr>Projekt ESG-rapport </vt:lpstr>
      <vt:lpstr>Status Erhvervsakademiet ESG rapport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Casper Fuglsang Agerbo (lektor – caag@eaaa.dk)</dc:creator>
  <cp:lastModifiedBy>Sofie Vestermark (studentermedhjælper – sofv@eaaa.dk)</cp:lastModifiedBy>
  <cp:revision>2</cp:revision>
  <dcterms:created xsi:type="dcterms:W3CDTF">2025-01-15T12:56:38Z</dcterms:created>
  <dcterms:modified xsi:type="dcterms:W3CDTF">2025-03-10T15:47:00Z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0x010100A75BAE0813A4F34F80169E2F2C4C90BF</vt:lpwstr>
  </property>
</Properties>
</file>